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comments/modernComment_7FE4E5DB_7454D682.xml" ContentType="application/vnd.ms-powerpoint.comments+xml"/>
  <Override PartName="/ppt/notesSlides/notesSlide2.xml" ContentType="application/vnd.openxmlformats-officedocument.presentationml.notesSlide+xml"/>
  <Override PartName="/ppt/comments/modernComment_7FE4E5DE_A8FE6606.xml" ContentType="application/vnd.ms-powerpoint.comments+xml"/>
  <Override PartName="/ppt/comments/modernComment_7FFFC5E2_7355472.xml" ContentType="application/vnd.ms-powerpoint.comments+xml"/>
  <Override PartName="/ppt/notesSlides/notesSlide3.xml" ContentType="application/vnd.openxmlformats-officedocument.presentationml.notesSlide+xml"/>
  <Override PartName="/ppt/comments/modernComment_7FE4E5F1_E86672CC.xml" ContentType="application/vnd.ms-powerpoint.comments+xml"/>
  <Override PartName="/ppt/notesSlides/notesSlide4.xml" ContentType="application/vnd.openxmlformats-officedocument.presentationml.notesSlide+xml"/>
  <Override PartName="/ppt/comments/modernComment_7FFFC5EA_49F8D75A.xml" ContentType="application/vnd.ms-powerpoint.comments+xml"/>
  <Override PartName="/ppt/comments/modernComment_7FE4E60C_7505F793.xml" ContentType="application/vnd.ms-powerpoint.comments+xml"/>
  <Override PartName="/ppt/comments/modernComment_7FE4E60D_66685E86.xml" ContentType="application/vnd.ms-powerpoint.comments+xml"/>
  <Override PartName="/ppt/notesSlides/notesSlide5.xml" ContentType="application/vnd.openxmlformats-officedocument.presentationml.notesSlide+xml"/>
  <Override PartName="/ppt/comments/modernComment_7FFFC5E8_EE0C365E.xml" ContentType="application/vnd.ms-powerpoint.comments+xml"/>
  <Override PartName="/ppt/comments/modernComment_7FE4E600_B1828C6A.xml" ContentType="application/vnd.ms-powerpoint.comments+xml"/>
  <Override PartName="/ppt/comments/modernComment_7FE4E601_1E142FC.xml" ContentType="application/vnd.ms-powerpoint.comments+xml"/>
  <Override PartName="/ppt/comments/modernComment_7FFFC5EB_64287C9A.xml" ContentType="application/vnd.ms-powerpoint.comments+xml"/>
  <Override PartName="/ppt/comments/modernComment_7FE4E608_A5061A92.xml" ContentType="application/vnd.ms-powerpoint.comments+xml"/>
  <Override PartName="/ppt/comments/modernComment_7FFFC5E6_49AA7D98.xml" ContentType="application/vnd.ms-powerpoint.comments+xml"/>
  <Override PartName="/ppt/comments/modernComment_7FFFC5EC_8843D54A.xml" ContentType="application/vnd.ms-powerpoint.comments+xml"/>
  <Override PartName="/ppt/comments/modernComment_7FFFC5E1_31747C7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 id="2147483692" r:id="rId6"/>
    <p:sldMasterId id="2147483711" r:id="rId7"/>
    <p:sldMasterId id="2147483722" r:id="rId8"/>
    <p:sldMasterId id="2147483733" r:id="rId9"/>
    <p:sldMasterId id="2147483743" r:id="rId10"/>
    <p:sldMasterId id="2147483755" r:id="rId11"/>
    <p:sldMasterId id="2147483769" r:id="rId12"/>
  </p:sldMasterIdLst>
  <p:notesMasterIdLst>
    <p:notesMasterId r:id="rId59"/>
  </p:notesMasterIdLst>
  <p:handoutMasterIdLst>
    <p:handoutMasterId r:id="rId60"/>
  </p:handoutMasterIdLst>
  <p:sldIdLst>
    <p:sldId id="2145707522" r:id="rId13"/>
    <p:sldId id="2145707483" r:id="rId14"/>
    <p:sldId id="2145707486" r:id="rId15"/>
    <p:sldId id="2147468768" r:id="rId16"/>
    <p:sldId id="2147468770" r:id="rId17"/>
    <p:sldId id="2145707505" r:id="rId18"/>
    <p:sldId id="2145707524" r:id="rId19"/>
    <p:sldId id="2145707490" r:id="rId20"/>
    <p:sldId id="2145707495" r:id="rId21"/>
    <p:sldId id="2145707491" r:id="rId22"/>
    <p:sldId id="2145707510" r:id="rId23"/>
    <p:sldId id="2145707531" r:id="rId24"/>
    <p:sldId id="2147468778" r:id="rId25"/>
    <p:sldId id="2147468773" r:id="rId26"/>
    <p:sldId id="2145707513" r:id="rId27"/>
    <p:sldId id="2145707532" r:id="rId28"/>
    <p:sldId id="2145707533" r:id="rId29"/>
    <p:sldId id="2145707351" r:id="rId30"/>
    <p:sldId id="2145707499" r:id="rId31"/>
    <p:sldId id="2145707493" r:id="rId32"/>
    <p:sldId id="2145707500" r:id="rId33"/>
    <p:sldId id="2147468765" r:id="rId34"/>
    <p:sldId id="2147468776" r:id="rId35"/>
    <p:sldId id="2147468766" r:id="rId36"/>
    <p:sldId id="2147468771" r:id="rId37"/>
    <p:sldId id="2145707520" r:id="rId38"/>
    <p:sldId id="2145707521" r:id="rId39"/>
    <p:sldId id="2145707502" r:id="rId40"/>
    <p:sldId id="2145707492" r:id="rId41"/>
    <p:sldId id="2145707503" r:id="rId42"/>
    <p:sldId id="2147468767" r:id="rId43"/>
    <p:sldId id="2147468777" r:id="rId44"/>
    <p:sldId id="2147468779" r:id="rId45"/>
    <p:sldId id="2145707512" r:id="rId46"/>
    <p:sldId id="2145707514" r:id="rId47"/>
    <p:sldId id="2145707516" r:id="rId48"/>
    <p:sldId id="2145707528" r:id="rId49"/>
    <p:sldId id="2147468774" r:id="rId50"/>
    <p:sldId id="2147468780" r:id="rId51"/>
    <p:sldId id="2147468769" r:id="rId52"/>
    <p:sldId id="2145707515" r:id="rId53"/>
    <p:sldId id="2145707526" r:id="rId54"/>
    <p:sldId id="2147468775" r:id="rId55"/>
    <p:sldId id="2145707509" r:id="rId56"/>
    <p:sldId id="2145707527" r:id="rId57"/>
    <p:sldId id="276" r:id="rId5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02" userDrawn="1">
          <p15:clr>
            <a:srgbClr val="A4A3A4"/>
          </p15:clr>
        </p15:guide>
        <p15:guide id="4" pos="7378" userDrawn="1">
          <p15:clr>
            <a:srgbClr val="A4A3A4"/>
          </p15:clr>
        </p15:guide>
        <p15:guide id="5" orient="horz" pos="3974" userDrawn="1">
          <p15:clr>
            <a:srgbClr val="A4A3A4"/>
          </p15:clr>
        </p15:guide>
        <p15:guide id="6" orient="horz" pos="323" userDrawn="1">
          <p15:clr>
            <a:srgbClr val="A4A3A4"/>
          </p15:clr>
        </p15:guide>
        <p15:guide id="11" orient="horz"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91860B-F1E5-23B4-6BC7-3A48D2CC7EB5}" name="Daphné LECCIA (EXT)" initials="DL(" userId="S::Daphne.LECCIA.EXT@esante.gouv.fr::9cca622e-4bc3-4039-b46f-9ab4e737295d" providerId="AD"/>
  <p188:author id="{927FC84A-DA69-2C65-AE91-C5434A53B382}" name="Romain FOUILLAND" initials="" userId="S::Romain.FOUILLAND@esante.gouv.fr::bf1b49d7-2c3b-47ca-8f1c-a2dcb74e0a2d" providerId="AD"/>
  <p188:author id="{44EB7760-980D-1341-9B93-A1C177DFCF3A}" name="Romain FOUILLAND" initials="RF" userId="S::romain.fouilland@esante.gouv.fr::bf1b49d7-2c3b-47ca-8f1c-a2dcb74e0a2d" providerId="AD"/>
  <p188:author id="{4D45267E-BE36-4EF6-9800-A3BCBB3BE5BB}" name="Elodie FALCIONI (EXT)" initials="EF" userId="S::Elodie.FALCIONI.EXT@esante.gouv.fr::1a8d12db-9a3f-4a23-a384-980c9c9af1ce" providerId="AD"/>
  <p188:author id="{0C0F2BCB-6F65-C42A-79C5-87DC549F4DC3}" name="Daphné Leccia (FR)" initials="DL(" userId="S::daphne.leccia@pwc.com::91f07b82-e3f8-4a9a-be8e-6b8a86a5930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951"/>
    <a:srgbClr val="F29298"/>
    <a:srgbClr val="FADEC6"/>
    <a:srgbClr val="C2CFD8"/>
    <a:srgbClr val="F8D2B2"/>
    <a:srgbClr val="4CBBB6"/>
    <a:srgbClr val="FDC7DA"/>
    <a:srgbClr val="E50512"/>
    <a:srgbClr val="E3E7ED"/>
    <a:srgbClr val="8497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96150" autoAdjust="0"/>
  </p:normalViewPr>
  <p:slideViewPr>
    <p:cSldViewPr snapToGrid="0">
      <p:cViewPr varScale="1">
        <p:scale>
          <a:sx n="137" d="100"/>
          <a:sy n="137" d="100"/>
        </p:scale>
        <p:origin x="200" y="560"/>
      </p:cViewPr>
      <p:guideLst>
        <p:guide pos="302"/>
        <p:guide pos="7378"/>
        <p:guide orient="horz" pos="3974"/>
        <p:guide orient="horz" pos="323"/>
        <p:guide orient="horz"/>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handoutMaster" Target="handoutMasters/handoutMaster1.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comments/modernComment_7FE4E5DB_7454D682.xml><?xml version="1.0" encoding="utf-8"?>
<p188:cmLst xmlns:a="http://schemas.openxmlformats.org/drawingml/2006/main" xmlns:r="http://schemas.openxmlformats.org/officeDocument/2006/relationships" xmlns:p188="http://schemas.microsoft.com/office/powerpoint/2018/8/main">
  <p188:cm id="{35104D9E-D362-4B50-98F4-C1EC449FC7E1}" authorId="{7B91860B-F1E5-23B4-6BC7-3A48D2CC7EB5}" created="2024-11-06T09:30:31.377">
    <pc:sldMkLst xmlns:pc="http://schemas.microsoft.com/office/powerpoint/2013/main/command">
      <pc:docMk/>
      <pc:sldMk cId="1951716994" sldId="2145707483"/>
    </pc:sldMkLst>
    <p188:replyLst>
      <p188:reply id="{50CB8075-AFFD-8546-8C53-C92B9C74BD21}" authorId="{927FC84A-DA69-2C65-AE91-C5434A53B382}" created="2024-11-19T16:54:31.323">
        <p188:txBody>
          <a:bodyPr/>
          <a:lstStyle/>
          <a:p>
            <a:r>
              <a:rPr lang="en-FR"/>
              <a:t>On peut parce que tout le monde ne nous connait pas donc je pense que ça fait pa de mal ! Après, on est pas obligé d’y passer longtemps !</a:t>
            </a:r>
          </a:p>
        </p188:txBody>
      </p188:reply>
    </p188:replyLst>
    <p188:txBody>
      <a:bodyPr/>
      <a:lstStyle/>
      <a:p>
        <a:r>
          <a:rPr lang="fr-FR"/>
          <a:t>Est-ce qu’on laisse cette slide ? </a:t>
        </a:r>
      </a:p>
    </p188:txBody>
  </p188:cm>
</p188:cmLst>
</file>

<file path=ppt/comments/modernComment_7FE4E5DE_A8FE6606.xml><?xml version="1.0" encoding="utf-8"?>
<p188:cmLst xmlns:a="http://schemas.openxmlformats.org/drawingml/2006/main" xmlns:r="http://schemas.openxmlformats.org/officeDocument/2006/relationships" xmlns:p188="http://schemas.microsoft.com/office/powerpoint/2018/8/main">
  <p188:cm id="{EC85DD6A-710B-4C10-9FEC-7201FB58D282}" authorId="{0C0F2BCB-6F65-C42A-79C5-87DC549F4DC3}" status="resolved" created="2024-07-29T10:19:39.890" complete="100000">
    <ac:txMkLst xmlns:ac="http://schemas.microsoft.com/office/drawing/2013/main/command">
      <pc:docMk xmlns:pc="http://schemas.microsoft.com/office/powerpoint/2013/main/command"/>
      <pc:sldMk xmlns:pc="http://schemas.microsoft.com/office/powerpoint/2013/main/command" cId="2835244550" sldId="2145707486"/>
      <ac:spMk id="11" creationId="{FC22E3E0-D8C5-2AAF-2BAF-BB261AB1EF43}"/>
      <ac:txMk cp="52" len="109">
        <ac:context len="221" hash="161285208"/>
      </ac:txMk>
    </ac:txMkLst>
    <p188:pos x="3238560" y="1006443"/>
    <p188:replyLst>
      <p188:reply id="{AD2A3199-6FD3-47C2-B4E7-771786A54530}" authorId="{7B91860B-F1E5-23B4-6BC7-3A48D2CC7EB5}" created="2024-07-30T09:12:01.666">
        <p188:txBody>
          <a:bodyPr/>
          <a:lstStyle/>
          <a:p>
            <a:r>
              <a:rPr lang="fr-FR"/>
              <a:t>Adrien Malosse ? Loire ? Relecture sur le bloc appel à projets</a:t>
            </a:r>
          </a:p>
        </p188:txBody>
      </p188:reply>
      <p188:reply id="{3AE43847-E160-B944-B242-6806495DC319}" authorId="{927FC84A-DA69-2C65-AE91-C5434A53B382}" created="2024-08-07T16:01:03.219">
        <p188:txBody>
          <a:bodyPr/>
          <a:lstStyle/>
          <a:p>
            <a:r>
              <a:rPr lang="en-FR"/>
              <a:t>Oui je pense qu’on peut ajouter ça à la fin de cette partie</a:t>
            </a:r>
          </a:p>
        </p188:txBody>
      </p188:reply>
    </p188:replyLst>
    <p188:txBody>
      <a:bodyPr/>
      <a:lstStyle/>
      <a:p>
        <a:r>
          <a:rPr lang="fr-FR"/>
          <a:t>Pilotes, cas d'usages (macro), prochaines étapes (ce qui est en cours de test, en cours de déploiement, les messages en cours de modélisation avec le métier, etc.)</a:t>
        </a:r>
      </a:p>
    </p188:txBody>
  </p188:cm>
</p188:cmLst>
</file>

<file path=ppt/comments/modernComment_7FE4E5F1_E86672CC.xml><?xml version="1.0" encoding="utf-8"?>
<p188:cmLst xmlns:a="http://schemas.openxmlformats.org/drawingml/2006/main" xmlns:r="http://schemas.openxmlformats.org/officeDocument/2006/relationships" xmlns:p188="http://schemas.microsoft.com/office/powerpoint/2018/8/main">
  <p188:cm id="{BA87D1FC-6F30-CF4B-8600-FED7FC2A1576}" authorId="{927FC84A-DA69-2C65-AE91-C5434A53B382}" created="2024-11-14T15:34:34.942">
    <pc:sldMkLst xmlns:pc="http://schemas.microsoft.com/office/powerpoint/2013/main/command">
      <pc:docMk/>
      <pc:sldMk cId="3899028172" sldId="2145707505"/>
    </pc:sldMkLst>
    <p188:replyLst>
      <p188:reply id="{EB57CCE7-09EF-2E4E-9276-8DBD4FFDD262}" authorId="{927FC84A-DA69-2C65-AE91-C5434A53B382}" created="2024-11-14T15:35:08.115">
        <p188:txBody>
          <a:bodyPr/>
          <a:lstStyle/>
          <a:p>
            <a:r>
              <a:rPr lang="en-FR"/>
              <a:t>Et on met des périmètres aussi au 15-15 et 15-NexSIS ?</a:t>
            </a:r>
          </a:p>
        </p188:txBody>
      </p188:reply>
      <p188:reply id="{3A8427B8-E75A-428B-A1F1-A6ECE108168F}" authorId="{7B91860B-F1E5-23B4-6BC7-3A48D2CC7EB5}" created="2024-11-14T15:57:28.956">
        <p188:txBody>
          <a:bodyPr/>
          <a:lstStyle/>
          <a:p>
            <a:r>
              <a:rPr lang="fr-FR"/>
              <a:t>Le jaune était pour indiquer les nouveaux messages, mais je n’ai plus de place sur la slide pour mettre de légende ☹️
J’ai mis un périmètre 1 et 2 au 15-15 et 15-NexSIS pour que les territoires sachent par quels messages, on commence. Ils pourraient croire sinon que lorsqu’on dit que Scriptal et Appligos ont déjà développé le 15-15, on parle de tous les messages. </a:t>
            </a:r>
          </a:p>
        </p188:txBody>
      </p188:reply>
      <p188:reply id="{248EF043-1405-4D34-B7F7-744BE3EE43CB}" authorId="{7B91860B-F1E5-23B4-6BC7-3A48D2CC7EB5}" created="2024-11-18T11:02:28.111">
        <p188:txBody>
          <a:bodyPr/>
          <a:lstStyle/>
          <a:p>
            <a:r>
              <a:rPr lang="fr-FR"/>
              <a:t>Je peux retirer le jaune ? </a:t>
            </a:r>
          </a:p>
        </p188:txBody>
      </p188:reply>
      <p188:reply id="{1414A2F0-B5A4-DC45-B5CE-2242DD3BDED1}" authorId="{927FC84A-DA69-2C65-AE91-C5434A53B382}" created="2024-11-19T16:56:37.039">
        <p188:txBody>
          <a:bodyPr/>
          <a:lstStyle/>
          <a:p>
            <a:r>
              <a:rPr lang="en-FR"/>
              <a:t>Yes !</a:t>
            </a:r>
          </a:p>
        </p188:txBody>
      </p188:reply>
    </p188:replyLst>
    <p188:txBody>
      <a:bodyPr/>
      <a:lstStyle/>
      <a:p>
        <a:r>
          <a:rPr lang="en-FR"/>
          <a:t>POurquoi le jaune ?</a:t>
        </a:r>
      </a:p>
    </p188:txBody>
  </p188:cm>
</p188:cmLst>
</file>

<file path=ppt/comments/modernComment_7FE4E600_B1828C6A.xml><?xml version="1.0" encoding="utf-8"?>
<p188:cmLst xmlns:a="http://schemas.openxmlformats.org/drawingml/2006/main" xmlns:r="http://schemas.openxmlformats.org/officeDocument/2006/relationships" xmlns:p188="http://schemas.microsoft.com/office/powerpoint/2018/8/main">
  <p188:cm id="{8066D55D-3EBB-3D4A-9712-7FD79B940F51}" authorId="{927FC84A-DA69-2C65-AE91-C5434A53B382}" created="2024-11-19T17:14:29.125">
    <pc:sldMkLst xmlns:pc="http://schemas.microsoft.com/office/powerpoint/2013/main/command">
      <pc:docMk/>
      <pc:sldMk cId="2978122858" sldId="2145707520"/>
    </pc:sldMkLst>
    <p188:replyLst>
      <p188:reply id="{5895A604-9BCC-A146-A86F-A56EF5402717}" authorId="{927FC84A-DA69-2C65-AE91-C5434A53B382}" created="2024-11-19T17:14:55.099">
        <p188:txBody>
          <a:bodyPr/>
          <a:lstStyle/>
          <a:p>
            <a:r>
              <a:rPr lang="en-FR"/>
              <a:t>Et je serai plutôt partant pour le mettre gras et bleu ou rouge que surligné jaune</a:t>
            </a:r>
          </a:p>
        </p188:txBody>
      </p188:reply>
    </p188:replyLst>
    <p188:txBody>
      <a:bodyPr/>
      <a:lstStyle/>
      <a:p>
        <a:r>
          <a:rPr lang="en-FR"/>
          <a:t>Il faudrait une légende sur le jaune je pense</a:t>
        </a:r>
      </a:p>
    </p188:txBody>
  </p188:cm>
</p188:cmLst>
</file>

<file path=ppt/comments/modernComment_7FE4E601_1E142FC.xml><?xml version="1.0" encoding="utf-8"?>
<p188:cmLst xmlns:a="http://schemas.openxmlformats.org/drawingml/2006/main" xmlns:r="http://schemas.openxmlformats.org/officeDocument/2006/relationships" xmlns:p188="http://schemas.microsoft.com/office/powerpoint/2018/8/main">
  <p188:cm id="{BBCFB2EF-6215-45AD-B510-743C48AD4C44}" authorId="{7B91860B-F1E5-23B4-6BC7-3A48D2CC7EB5}" status="resolved" created="2024-07-30T08:01:18.163" complete="100000">
    <pc:sldMkLst xmlns:pc="http://schemas.microsoft.com/office/powerpoint/2013/main/command">
      <pc:docMk/>
      <pc:sldMk cId="2978122858" sldId="2145707520"/>
    </pc:sldMkLst>
    <p188:txBody>
      <a:bodyPr/>
      <a:lstStyle/>
      <a:p>
        <a:r>
          <a:rPr lang="fr-FR"/>
          <a:t>Sans la validation des données RPIS dans l'arrêté, pouvons nous commencer des tests ? </a:t>
        </a:r>
      </a:p>
    </p188:txBody>
  </p188:cm>
  <p188:cm id="{F1FB20D9-80AC-3244-857F-86463AA13299}" authorId="{927FC84A-DA69-2C65-AE91-C5434A53B382}" created="2024-11-14T15:51:35.042">
    <pc:sldMkLst xmlns:pc="http://schemas.microsoft.com/office/powerpoint/2013/main/command">
      <pc:docMk/>
      <pc:sldMk cId="31539964" sldId="2145707521"/>
    </pc:sldMkLst>
    <p188:replyLst>
      <p188:reply id="{46F7F87B-D466-47C1-A792-CB4E62060CF0}" authorId="{7B91860B-F1E5-23B4-6BC7-3A48D2CC7EB5}" created="2024-11-14T17:13:53.909">
        <p188:txBody>
          <a:bodyPr/>
          <a:lstStyle/>
          <a:p>
            <a:r>
              <a:rPr lang="fr-FR"/>
              <a:t>Je peux mettre le RS-URL dans une autre slide sinon ? Parce que si on l’ajoute à la slide 25, on ne verra pas correctement l’avancement </a:t>
            </a:r>
          </a:p>
        </p188:txBody>
      </p188:reply>
      <p188:reply id="{B3FCCABC-B56E-CC49-B9DC-86A68C6B6A6D}" authorId="{927FC84A-DA69-2C65-AE91-C5434A53B382}" created="2024-11-19T17:16:16.957">
        <p188:txBody>
          <a:bodyPr/>
          <a:lstStyle/>
          <a:p>
            <a:r>
              <a:rPr lang="en-FR"/>
              <a:t>Oui on pourrait lui faire sa slide à lui à la rigueur ! Pas besoin pour jeudi mais pour la suite et surtout pour le suivi côté éditeur tablettes il faut qu’on insiste sur le besoin d’implémenter ce message !! Sinon on arrivera pas à motiver les LRM derrière !</a:t>
            </a:r>
          </a:p>
        </p188:txBody>
      </p188:reply>
    </p188:replyLst>
    <p188:txBody>
      <a:bodyPr/>
      <a:lstStyle/>
      <a:p>
        <a:r>
          <a:rPr lang="en-FR"/>
          <a:t>Je pense qu’il va falloir mettre le RS-URL dans le paquet RS-EDA + RS-EDA-MAJ sinon les LRM vont pas être trop intéressés</a:t>
        </a:r>
      </a:p>
    </p188:txBody>
  </p188:cm>
</p188:cmLst>
</file>

<file path=ppt/comments/modernComment_7FE4E608_A5061A92.xml><?xml version="1.0" encoding="utf-8"?>
<p188:cmLst xmlns:a="http://schemas.openxmlformats.org/drawingml/2006/main" xmlns:r="http://schemas.openxmlformats.org/officeDocument/2006/relationships" xmlns:p188="http://schemas.microsoft.com/office/powerpoint/2018/8/main">
  <p188:cm id="{E6E222AA-5DCE-A64A-B297-9D368174D305}" authorId="{927FC84A-DA69-2C65-AE91-C5434A53B382}" created="2024-11-14T15:58:59.286">
    <ac:txMkLst xmlns:ac="http://schemas.microsoft.com/office/drawing/2013/main/command">
      <pc:docMk xmlns:pc="http://schemas.microsoft.com/office/powerpoint/2013/main/command"/>
      <pc:sldMk xmlns:pc="http://schemas.microsoft.com/office/powerpoint/2013/main/command" cId="2768640658" sldId="2145707528"/>
      <ac:spMk id="3" creationId="{3975730E-F2E0-A31B-7193-4C152AB5A2A0}"/>
      <ac:txMk cp="1195" len="1">
        <ac:context len="1410" hash="3338466498"/>
      </ac:txMk>
    </ac:txMkLst>
    <p188:pos x="850265" y="4043331"/>
    <p188:txBody>
      <a:bodyPr/>
      <a:lstStyle/>
      <a:p>
        <a:r>
          <a:rPr lang="en-FR"/>
          <a:t>Expliquer que c’est dur à dire ? Qu’on peut dire les dates approximatives de fin de spécifications des différents liens déjà identifiés mais qu’après ça dépend aussi de l’engagement des éditeurs (et qu’ils peuvent aussi jouer sur ça en insistant bien sur le Hub auprès de leurs éditeurs et dans leurs appels d’offre d’où le doc précédent)</a:t>
        </a:r>
      </a:p>
    </p188:txBody>
  </p188:cm>
</p188:cmLst>
</file>

<file path=ppt/comments/modernComment_7FE4E60C_7505F793.xml><?xml version="1.0" encoding="utf-8"?>
<p188:cmLst xmlns:a="http://schemas.openxmlformats.org/drawingml/2006/main" xmlns:r="http://schemas.openxmlformats.org/officeDocument/2006/relationships" xmlns:p188="http://schemas.microsoft.com/office/powerpoint/2018/8/main">
  <p188:cm id="{F41C55D1-4CBE-354D-B5EB-846974AF3283}" authorId="{927FC84A-DA69-2C65-AE91-C5434A53B382}" created="2024-11-14T15:45:40.546">
    <ac:txMkLst xmlns:ac="http://schemas.microsoft.com/office/drawing/2013/main/command">
      <pc:docMk xmlns:pc="http://schemas.microsoft.com/office/powerpoint/2013/main/command"/>
      <pc:sldMk xmlns:pc="http://schemas.microsoft.com/office/powerpoint/2013/main/command" cId="1963325331" sldId="2145707532"/>
      <ac:graphicFrameMk id="3" creationId="{4F85EED0-98C2-175C-E476-DF87BB938A96}"/>
      <ac:tblMk/>
      <ac:tcMk rowId="3621384953" colId="3940101717"/>
      <ac:txMk cp="0" len="11">
        <ac:context len="12" hash="296783412"/>
      </ac:txMk>
    </ac:txMkLst>
    <p188:pos x="10206122" y="1114428"/>
    <p188:replyLst>
      <p188:reply id="{E221EA6E-D342-4406-94C1-A5C3B49E134B}" authorId="{4D45267E-BE36-4EF6-9800-A3BCBB3BE5BB}" created="2024-11-15T08:10:44.682">
        <p188:txBody>
          <a:bodyPr/>
          <a:lstStyle/>
          <a:p>
            <a:r>
              <a:rPr lang="fr-FR"/>
              <a:t>Oui c’est une erreur : j’ai mis décembre 2024. Si c’était pas ça le problème  j’ai pas compris ?</a:t>
            </a:r>
          </a:p>
        </p188:txBody>
      </p188:reply>
      <p188:reply id="{821ECCEC-87BD-C447-BC8F-2BD182EF6AAD}" authorId="{927FC84A-DA69-2C65-AE91-C5434A53B382}" created="2024-11-19T17:06:00.143">
        <p188:txBody>
          <a:bodyPr/>
          <a:lstStyle/>
          <a:p>
            <a:r>
              <a:rPr lang="en-FR"/>
              <a:t>La case IDF x Tests ANS - éditeurs : décembre 2024 c’est une date du futur donc elle peut pas être déjà validée ?!
On les a pas encore fait les tests d’appels limitrophes pour moi si ?</a:t>
            </a:r>
          </a:p>
        </p188:txBody>
      </p188:reply>
    </p188:replyLst>
    <p188:txBody>
      <a:bodyPr/>
      <a:lstStyle/>
      <a:p>
        <a:r>
          <a:rPr lang="en-FR"/>
          <a:t>Décembre + 2025 mis comme fait alors que la réunion sera fin novembre 2024 ?!</a:t>
        </a:r>
      </a:p>
    </p188:txBody>
  </p188:cm>
</p188:cmLst>
</file>

<file path=ppt/comments/modernComment_7FE4E60D_66685E86.xml><?xml version="1.0" encoding="utf-8"?>
<p188:cmLst xmlns:a="http://schemas.openxmlformats.org/drawingml/2006/main" xmlns:r="http://schemas.openxmlformats.org/officeDocument/2006/relationships" xmlns:p188="http://schemas.microsoft.com/office/powerpoint/2018/8/main">
  <p188:cm id="{8B9D526C-B60A-4B38-9D2A-C1C26108B000}" authorId="{4D45267E-BE36-4EF6-9800-A3BCBB3BE5BB}" created="2024-10-28T09:58:22.831">
    <pc:sldMkLst xmlns:pc="http://schemas.microsoft.com/office/powerpoint/2013/main/command">
      <pc:docMk/>
      <pc:sldMk cId="571863844" sldId="2145707513"/>
    </pc:sldMkLst>
    <p188:replyLst>
      <p188:reply id="{4801C327-4CE1-264B-9FA0-287E81ACB5DD}" authorId="{927FC84A-DA69-2C65-AE91-C5434A53B382}" created="2024-11-14T15:45:56.747">
        <p188:txBody>
          <a:bodyPr/>
          <a:lstStyle/>
          <a:p>
            <a:r>
              <a:rPr lang="en-FR"/>
              <a:t>Idem</a:t>
            </a:r>
          </a:p>
        </p188:txBody>
      </p188:reply>
      <p188:reply id="{893C00D7-F000-3244-B65B-F67D2AF5D006}" authorId="{927FC84A-DA69-2C65-AE91-C5434A53B382}" created="2024-11-19T17:06:12.374">
        <p188:txBody>
          <a:bodyPr/>
          <a:lstStyle/>
          <a:p>
            <a:r>
              <a:rPr lang="en-FR"/>
              <a:t>Idem ici : décembre 2024 mis comme fait</a:t>
            </a:r>
          </a:p>
        </p188:txBody>
      </p188:reply>
    </p188:replyLst>
    <p188:txBody>
      <a:bodyPr/>
      <a:lstStyle/>
      <a:p>
        <a:r>
          <a:rPr lang="fr-FR"/>
          <a:t>Revue le 281024</a:t>
        </a:r>
      </a:p>
    </p188:txBody>
  </p188:cm>
</p188:cmLst>
</file>

<file path=ppt/comments/modernComment_7FFFC5E1_31747C73.xml><?xml version="1.0" encoding="utf-8"?>
<p188:cmLst xmlns:a="http://schemas.openxmlformats.org/drawingml/2006/main" xmlns:r="http://schemas.openxmlformats.org/officeDocument/2006/relationships" xmlns:p188="http://schemas.microsoft.com/office/powerpoint/2018/8/main">
  <p188:cm id="{8009A502-9145-DD43-BF5C-1FD8AA5D48F0}" authorId="{927FC84A-DA69-2C65-AE91-C5434A53B382}" created="2024-11-19T17:30:13.502">
    <ac:deMkLst xmlns:ac="http://schemas.microsoft.com/office/drawing/2013/main/command">
      <pc:docMk xmlns:pc="http://schemas.microsoft.com/office/powerpoint/2013/main/command"/>
      <pc:sldMk xmlns:pc="http://schemas.microsoft.com/office/powerpoint/2013/main/command" cId="829717619" sldId="2147468769"/>
      <ac:spMk id="9" creationId="{04669E4B-2691-B5C9-77CB-15B8AA77CAAD}"/>
    </ac:deMkLst>
    <p188:replyLst>
      <p188:reply id="{006DC224-5DB6-7B4D-AC24-05B286A968D5}" authorId="{927FC84A-DA69-2C65-AE91-C5434A53B382}" created="2024-11-19T17:31:35.138">
        <p188:txBody>
          <a:bodyPr/>
          <a:lstStyle/>
          <a:p>
            <a:r>
              <a:rPr lang="en-FR"/>
              <a:t>J’ai un peu rebrandé en mode “sujet” et moins “projet”</a:t>
            </a:r>
          </a:p>
        </p188:txBody>
      </p188:reply>
    </p188:replyLst>
    <p188:txBody>
      <a:bodyPr/>
      <a:lstStyle/>
      <a:p>
        <a:r>
          <a:rPr lang="en-FR"/>
          <a:t>Je pense qu’il ne faut pas mentionner ARéSA ou autre
Le but ça sera de faire un atelier sur le sujet et d’avoir les régions avancées qui parlent de leur approche, nous qui pouvons dire ce que le Hub peut apporter, etc
Pas un zoom ARéSA mais plutôt un dialogue avec une exp concrète ARéSA mais aussi Bretagne (avec un nouveau projet Inetum), Normandie (RRAMU), CVL (autour d’exos et de liens), Occitane (avec un marché unique) … ils sont plein à avoir des réflexions autour de ça !</a:t>
        </a:r>
      </a:p>
    </p188:txBody>
  </p188:cm>
  <p188:cm id="{2509CFFD-4B4F-9849-AB8F-B520FC09CEC7}" authorId="{927FC84A-DA69-2C65-AE91-C5434A53B382}" created="2024-11-19T17:31:19.590">
    <ac:txMkLst xmlns:ac="http://schemas.microsoft.com/office/drawing/2013/main/command">
      <pc:docMk xmlns:pc="http://schemas.microsoft.com/office/powerpoint/2013/main/command"/>
      <pc:sldMk xmlns:pc="http://schemas.microsoft.com/office/powerpoint/2013/main/command" cId="829717619" sldId="2147468769"/>
      <ac:spMk id="13" creationId="{1024F9F9-351A-7705-A5D7-0399BBBAE67F}"/>
      <ac:txMk cp="60" len="22">
        <ac:context len="85" hash="254804011"/>
      </ac:txMk>
    </ac:txMkLst>
    <p188:pos x="5783187" y="740241"/>
    <p188:txBody>
      <a:bodyPr/>
      <a:lstStyle/>
      <a:p>
        <a:r>
          <a:rPr lang="en-FR"/>
          <a:t>Tu veux pas juste faire mettre des likes sur les messages associés ? C’est plus compact et lisible et ça leur permet de facilement rajouter des idées</a:t>
        </a:r>
      </a:p>
    </p188:txBody>
  </p188:cm>
</p188:cmLst>
</file>

<file path=ppt/comments/modernComment_7FFFC5E2_7355472.xml><?xml version="1.0" encoding="utf-8"?>
<p188:cmLst xmlns:a="http://schemas.openxmlformats.org/drawingml/2006/main" xmlns:r="http://schemas.openxmlformats.org/officeDocument/2006/relationships" xmlns:p188="http://schemas.microsoft.com/office/powerpoint/2018/8/main">
  <p188:cm id="{73FF39D8-C764-4E9D-9139-D1DAAE773E50}" authorId="{7B91860B-F1E5-23B4-6BC7-3A48D2CC7EB5}" created="2024-11-06T09:32:13.288">
    <pc:sldMkLst xmlns:pc="http://schemas.microsoft.com/office/powerpoint/2013/main/command">
      <pc:docMk/>
      <pc:sldMk cId="120935538" sldId="2147468770"/>
    </pc:sldMkLst>
    <p188:replyLst>
      <p188:reply id="{DF1CF2DE-D27D-DF40-9C8B-364C4782706E}" authorId="{927FC84A-DA69-2C65-AE91-C5434A53B382}" created="2024-11-14T15:34:19.365">
        <p188:txBody>
          <a:bodyPr/>
          <a:lstStyle/>
          <a:p>
            <a:r>
              <a:rPr lang="en-FR"/>
              <a:t>Top !!
15-RDR et 15-ARS c’est vraiment pas réfléchi ni planifié de notre côté donc laissons les remonter le sujet si besoin !</a:t>
            </a:r>
          </a:p>
        </p188:txBody>
      </p188:reply>
      <p188:reply id="{094FAF88-ED63-5D4A-825A-259FECFA7BBC}" authorId="{927FC84A-DA69-2C65-AE91-C5434A53B382}" created="2024-11-14T15:42:20.486">
        <p188:txBody>
          <a:bodyPr/>
          <a:lstStyle/>
          <a:p>
            <a:r>
              <a:rPr lang="en-FR"/>
              <a:t>Peut-être ajouter un encart où on leur demande les liens dont ils ont besoin en territoire ?</a:t>
            </a:r>
          </a:p>
        </p188:txBody>
      </p188:reply>
      <p188:reply id="{6E1EE9FE-7B2F-42F8-8B08-6301DCAE20A9}" authorId="{7B91860B-F1E5-23B4-6BC7-3A48D2CC7EB5}" created="2024-11-14T15:53:10.244">
        <p188:txBody>
          <a:bodyPr/>
          <a:lstStyle/>
          <a:p>
            <a:r>
              <a:rPr lang="fr-FR"/>
              <a:t>Ok! Parce que lors du premier GT, ils ont remonté le besoin du 15-RDR</a:t>
            </a:r>
          </a:p>
        </p188:txBody>
      </p188:reply>
      <p188:reply id="{4D9B8071-C5C2-B741-B80F-75AB8DDCD788}" authorId="{927FC84A-DA69-2C65-AE91-C5434A53B382}" created="2024-11-19T16:55:23.285">
        <p188:txBody>
          <a:bodyPr/>
          <a:lstStyle/>
          <a:p>
            <a:r>
              <a:rPr lang="en-FR"/>
              <a:t>Yes ! Mais justement nous c’est pas encore planifié et justement le but c’est que la DNS entende les retours !</a:t>
            </a:r>
          </a:p>
        </p188:txBody>
      </p188:reply>
    </p188:replyLst>
    <p188:txBody>
      <a:bodyPr/>
      <a:lstStyle/>
      <a:p>
        <a:r>
          <a:rPr lang="fr-FR"/>
          <a:t>L’objectif des 2 slides (5 et 6) est de présenté nos liens et messages spécifiés. On pourrait ajouter le lien 15-RDR ou 15-ARS pour des remonter de données ? L’objectif serait de faire une synthèse introductive et d’identifier les liens en plus dont il aurait besoin avec la DNCS et DGOS présentes (pour qu’ils entendent les besoins) </a:t>
        </a:r>
      </a:p>
    </p188:txBody>
  </p188:cm>
</p188:cmLst>
</file>

<file path=ppt/comments/modernComment_7FFFC5E6_49AA7D98.xml><?xml version="1.0" encoding="utf-8"?>
<p188:cmLst xmlns:a="http://schemas.openxmlformats.org/drawingml/2006/main" xmlns:r="http://schemas.openxmlformats.org/officeDocument/2006/relationships" xmlns:p188="http://schemas.microsoft.com/office/powerpoint/2018/8/main">
  <p188:cm id="{11F0BBF1-BA9C-9349-A421-2D9FCAD8E4F7}" authorId="{927FC84A-DA69-2C65-AE91-C5434A53B382}" created="2024-11-14T16:00:14.916">
    <ac:txMkLst xmlns:ac="http://schemas.microsoft.com/office/drawing/2013/main/command">
      <pc:docMk xmlns:pc="http://schemas.microsoft.com/office/powerpoint/2013/main/command"/>
      <pc:sldMk xmlns:pc="http://schemas.microsoft.com/office/powerpoint/2013/main/command" cId="1235910040" sldId="2147468774"/>
      <ac:spMk id="3" creationId="{3975730E-F2E0-A31B-7193-4C152AB5A2A0}"/>
      <ac:txMk cp="144">
        <ac:context len="1467" hash="2378777868"/>
      </ac:txMk>
    </ac:txMkLst>
    <p188:pos x="9404580" y="947909"/>
    <p188:txBody>
      <a:bodyPr/>
      <a:lstStyle/>
      <a:p>
        <a:r>
          <a:rPr lang="en-FR"/>
          <a:t>Les financements Hub Santé ne concernent que les liens. Le financement de la construction d’un concentrateur n’est pas compris dans les financements liés au Hub Santé. Conseiller de remonter le sujet en direct avec la DGOS/DNS.</a:t>
        </a:r>
      </a:p>
    </p188:txBody>
  </p188:cm>
  <p188:cm id="{439CC52D-F2CD-4E5F-AAC9-58F95ED37661}" authorId="{7B91860B-F1E5-23B4-6BC7-3A48D2CC7EB5}" created="2024-11-19T16:48:50.906">
    <ac:txMkLst xmlns:ac="http://schemas.microsoft.com/office/drawing/2013/main/command">
      <pc:docMk xmlns:pc="http://schemas.microsoft.com/office/powerpoint/2013/main/command"/>
      <pc:sldMk xmlns:pc="http://schemas.microsoft.com/office/powerpoint/2013/main/command" cId="1235910040" sldId="2147468774"/>
      <ac:spMk id="3" creationId="{3975730E-F2E0-A31B-7193-4C152AB5A2A0}"/>
      <ac:txMk cp="1422" len="5">
        <ac:context len="1467" hash="2378777868"/>
      </ac:txMk>
    </ac:txMkLst>
    <p188:pos x="1483821" y="4890279"/>
    <p188:replyLst>
      <p188:reply id="{25E4EDDE-5E60-DC44-96F3-A09F5D20B434}" authorId="{927FC84A-DA69-2C65-AE91-C5434A53B382}" created="2024-11-19T17:25:35.058">
        <p188:txBody>
          <a:bodyPr/>
          <a:lstStyle/>
          <a:p>
            <a:r>
              <a:rPr lang="en-FR"/>
              <a:t>A part raler ? Non plus vraiment ! Leurs connexions ne doivent même plus marcher (pas IGC notamment)</a:t>
            </a:r>
          </a:p>
        </p188:txBody>
      </p188:reply>
    </p188:replyLst>
    <p188:txBody>
      <a:bodyPr/>
      <a:lstStyle/>
      <a:p>
        <a:r>
          <a:rPr lang="fr-FR"/>
          <a:t>Est-ce que RRAMU a fait qqch ? </a:t>
        </a:r>
      </a:p>
    </p188:txBody>
  </p188:cm>
</p188:cmLst>
</file>

<file path=ppt/comments/modernComment_7FFFC5E8_EE0C365E.xml><?xml version="1.0" encoding="utf-8"?>
<p188:cmLst xmlns:a="http://schemas.openxmlformats.org/drawingml/2006/main" xmlns:r="http://schemas.openxmlformats.org/officeDocument/2006/relationships" xmlns:p188="http://schemas.microsoft.com/office/powerpoint/2018/8/main">
  <p188:cm id="{82A48086-7CFB-2B45-BCB2-4F9FDEBD438F}" authorId="{927FC84A-DA69-2C65-AE91-C5434A53B382}" created="2024-11-19T17:11:05.127">
    <ac:deMkLst xmlns:ac="http://schemas.microsoft.com/office/drawing/2013/main/command">
      <pc:docMk xmlns:pc="http://schemas.microsoft.com/office/powerpoint/2013/main/command"/>
      <pc:sldMk xmlns:pc="http://schemas.microsoft.com/office/powerpoint/2013/main/command" cId="3993777758" sldId="2147468776"/>
      <ac:picMk id="7" creationId="{F7184AE5-D843-9AE3-5EEE-DB135A890EA6}"/>
    </ac:deMkLst>
    <p188:replyLst>
      <p188:reply id="{EE4D6CAA-07FD-0F4F-8D4F-2375C80BB6C3}" authorId="{927FC84A-DA69-2C65-AE91-C5434A53B382}" created="2024-11-19T17:12:03.101">
        <p188:txBody>
          <a:bodyPr/>
          <a:lstStyle/>
          <a:p>
            <a:r>
              <a:rPr lang="en-FR"/>
              <a:t>En 5., envoi de la fiche SMUR plutôt que bilan qui fait plus penser à la fin ?</a:t>
            </a:r>
          </a:p>
        </p188:txBody>
      </p188:reply>
      <p188:reply id="{C605D0B8-D68D-BD4B-918D-D6B3216D53A6}" authorId="{927FC84A-DA69-2C65-AE91-C5434A53B382}" created="2024-11-19T17:12:52.573">
        <p188:txBody>
          <a:bodyPr/>
          <a:lstStyle/>
          <a:p>
            <a:r>
              <a:rPr lang="en-FR"/>
              <a:t>Top cette slide !!!</a:t>
            </a:r>
          </a:p>
        </p188:txBody>
      </p188:reply>
    </p188:replyLst>
    <p188:txBody>
      <a:bodyPr/>
      <a:lstStyle/>
      <a:p>
        <a:r>
          <a:rPr lang="en-FR"/>
          <a:t>C’est pas vraiment une “demande” d’engagement d’un SMUR en soit ! Plutôt Décision d’engagement SMUR ? (Pour la case 1.2)</a:t>
        </a:r>
      </a:p>
    </p188:txBody>
  </p188:cm>
</p188:cmLst>
</file>

<file path=ppt/comments/modernComment_7FFFC5EA_49F8D75A.xml><?xml version="1.0" encoding="utf-8"?>
<p188:cmLst xmlns:a="http://schemas.openxmlformats.org/drawingml/2006/main" xmlns:r="http://schemas.openxmlformats.org/officeDocument/2006/relationships" xmlns:p188="http://schemas.microsoft.com/office/powerpoint/2018/8/main">
  <p188:cm id="{72C93BD5-DB5E-8948-906A-EC8BDB5C1355}" authorId="{927FC84A-DA69-2C65-AE91-C5434A53B382}" created="2024-11-19T17:00:19.014">
    <ac:deMkLst xmlns:ac="http://schemas.microsoft.com/office/drawing/2013/main/command">
      <pc:docMk xmlns:pc="http://schemas.microsoft.com/office/powerpoint/2013/main/command"/>
      <pc:sldMk xmlns:pc="http://schemas.microsoft.com/office/powerpoint/2013/main/command" cId="1241044826" sldId="2147468778"/>
      <ac:picMk id="20" creationId="{225B2C5C-8FD2-A9EA-F630-0E9EE11AAE3C}"/>
    </ac:deMkLst>
    <p188:replyLst>
      <p188:reply id="{5AE35E51-2BF3-F64D-B631-C973F052AE6C}" authorId="{927FC84A-DA69-2C65-AE91-C5434A53B382}" created="2024-11-19T17:01:46.195">
        <p188:txBody>
          <a:bodyPr/>
          <a:lstStyle/>
          <a:p>
            <a:r>
              <a:rPr lang="en-FR"/>
              <a:t>Et le 6 c’est un RS-RR plutôt non ?
Et 7 et 10 HéliSMUR plutôt
Par cohérence entre 4 et 8, mettre VLM B en 4</a:t>
            </a:r>
          </a:p>
        </p188:txBody>
      </p188:reply>
    </p188:replyLst>
    <p188:txBody>
      <a:bodyPr/>
      <a:lstStyle/>
      <a:p>
        <a:r>
          <a:rPr lang="en-FR"/>
          <a:t>C’est un RS-EDA le 1er message plutôt non ?</a:t>
        </a:r>
      </a:p>
    </p188:txBody>
  </p188:cm>
  <p188:cm id="{866B1826-5EED-954B-81FC-60FA7A29737A}" authorId="{927FC84A-DA69-2C65-AE91-C5434A53B382}" created="2024-11-19T17:03:13.263">
    <ac:deMkLst xmlns:ac="http://schemas.microsoft.com/office/drawing/2013/main/command">
      <pc:docMk xmlns:pc="http://schemas.microsoft.com/office/powerpoint/2013/main/command"/>
      <pc:sldMk xmlns:pc="http://schemas.microsoft.com/office/powerpoint/2013/main/command" cId="1241044826" sldId="2147468778"/>
      <ac:picMk id="16" creationId="{9B2CF8A0-C3E8-2DCF-EF93-1465BA256D8C}"/>
    </ac:deMkLst>
    <p188:txBody>
      <a:bodyPr/>
      <a:lstStyle/>
      <a:p>
        <a:r>
          <a:rPr lang="en-FR"/>
          <a:t>Ca fait un peu doublon par rapport aux flèches et côté utilisé par les numéros
On pourrait utiliser la couleur pour indiquer les messages qui peuvent se répéter (3, 8, 9, 10) ? Pas besoin de changer là mais juste pour y réfléchir / en rediscuter</a:t>
        </a:r>
      </a:p>
    </p188:txBody>
  </p188:cm>
</p188:cmLst>
</file>

<file path=ppt/comments/modernComment_7FFFC5EB_64287C9A.xml><?xml version="1.0" encoding="utf-8"?>
<p188:cmLst xmlns:a="http://schemas.openxmlformats.org/drawingml/2006/main" xmlns:r="http://schemas.openxmlformats.org/officeDocument/2006/relationships" xmlns:p188="http://schemas.microsoft.com/office/powerpoint/2018/8/main">
  <p188:cm id="{FF7A0417-6AEB-8645-B9CC-D49B8DFB57D5}" authorId="{927FC84A-DA69-2C65-AE91-C5434A53B382}" created="2024-11-19T17:18:46.534">
    <ac:deMkLst xmlns:ac="http://schemas.microsoft.com/office/drawing/2013/main/command">
      <pc:docMk xmlns:pc="http://schemas.microsoft.com/office/powerpoint/2013/main/command"/>
      <pc:sldMk xmlns:pc="http://schemas.microsoft.com/office/powerpoint/2013/main/command" cId="1680374938" sldId="2147468779"/>
      <ac:spMk id="36" creationId="{51C57452-9330-BC2D-D845-A11F27D1B28A}"/>
    </ac:deMkLst>
    <p188:txBody>
      <a:bodyPr/>
      <a:lstStyle/>
      <a:p>
        <a:r>
          <a:rPr lang="en-FR"/>
          <a:t>On va vraiment faire une 1.10 en décembre ? Parce que NexSIS veut vraiment qu’on bloque cette version 1.9 non ? Après, si c’est pour les modifs “fonctionnels” voire “cosmétiques” pures, ça va être un DSF 1.9.1 du coup</a:t>
        </a:r>
      </a:p>
    </p188:txBody>
  </p188:cm>
  <p188:cm id="{0A4EDA99-1ECC-3640-BDB7-C1EB2B264722}" authorId="{927FC84A-DA69-2C65-AE91-C5434A53B382}" created="2024-11-19T17:19:37.828">
    <ac:deMkLst xmlns:ac="http://schemas.microsoft.com/office/drawing/2013/main/command">
      <pc:docMk xmlns:pc="http://schemas.microsoft.com/office/powerpoint/2013/main/command"/>
      <pc:sldMk xmlns:pc="http://schemas.microsoft.com/office/powerpoint/2013/main/command" cId="1680374938" sldId="2147468779"/>
      <ac:spMk id="21" creationId="{94E12002-2EE6-694E-E1A7-140E8E3DD928}"/>
    </ac:deMkLst>
    <p188:txBody>
      <a:bodyPr/>
      <a:lstStyle/>
      <a:p>
        <a:r>
          <a:rPr lang="en-FR"/>
          <a:t>Est-ce qu’on rajouterait pas sur T1 la possibilité de déployer des liens 15-NexSIS sur l’échange de dossier ?</a:t>
        </a:r>
      </a:p>
    </p188:txBody>
  </p188:cm>
  <p188:cm id="{837AF2AC-F19C-A84E-BE7E-AA765E7828B2}" authorId="{927FC84A-DA69-2C65-AE91-C5434A53B382}" created="2024-11-19T17:20:35.638">
    <ac:deMkLst xmlns:ac="http://schemas.microsoft.com/office/drawing/2013/main/command">
      <pc:docMk xmlns:pc="http://schemas.microsoft.com/office/powerpoint/2013/main/command"/>
      <pc:sldMk xmlns:pc="http://schemas.microsoft.com/office/powerpoint/2013/main/command" cId="1680374938" sldId="2147468779"/>
      <ac:spMk id="29" creationId="{B0693B51-7C31-9F15-BFA3-FE547FD27B52}"/>
    </ac:deMkLst>
    <p188:txBody>
      <a:bodyPr/>
      <a:lstStyle/>
      <a:p>
        <a:r>
          <a:rPr lang="en-FR"/>
          <a:t>Elle va avec quoi l’astérisque ?</a:t>
        </a:r>
      </a:p>
    </p188:txBody>
  </p188:cm>
</p188:cmLst>
</file>

<file path=ppt/comments/modernComment_7FFFC5EC_8843D54A.xml><?xml version="1.0" encoding="utf-8"?>
<p188:cmLst xmlns:a="http://schemas.openxmlformats.org/drawingml/2006/main" xmlns:r="http://schemas.openxmlformats.org/officeDocument/2006/relationships" xmlns:p188="http://schemas.microsoft.com/office/powerpoint/2018/8/main">
  <p188:cm id="{3AE30E8A-716F-0745-B728-A930266876AF}" authorId="{927FC84A-DA69-2C65-AE91-C5434A53B382}" created="2024-11-19T17:27:03.503">
    <ac:txMkLst xmlns:ac="http://schemas.microsoft.com/office/drawing/2013/main/command">
      <pc:docMk xmlns:pc="http://schemas.microsoft.com/office/powerpoint/2013/main/command"/>
      <pc:sldMk xmlns:pc="http://schemas.microsoft.com/office/powerpoint/2013/main/command" cId="2286146890" sldId="2147468780"/>
      <ac:spMk id="12" creationId="{FA470CF0-AA6F-94AF-9B66-8F5611F5358C}"/>
      <ac:txMk cp="811" len="6">
        <ac:context len="820" hash="1782085667"/>
      </ac:txMk>
    </ac:txMkLst>
    <p188:pos x="804267" y="3504508"/>
    <p188:txBody>
      <a:bodyPr/>
      <a:lstStyle/>
      <a:p>
        <a:r>
          <a:rPr lang="en-FR"/>
          <a:t>LEur dire de prendre contact directement avec nous avec des disponibilités pour faire un atelier de lancement des travaux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41500A3-391D-0CB4-717C-373EACCEBA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2DEC7AB-B141-CD55-0A69-5A84BA196A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D05A6C-6C17-4A28-910D-93CCAE0F5013}" type="datetimeFigureOut">
              <a:rPr lang="fr-FR" smtClean="0"/>
              <a:t>19/11/2024</a:t>
            </a:fld>
            <a:endParaRPr lang="fr-FR"/>
          </a:p>
        </p:txBody>
      </p:sp>
      <p:sp>
        <p:nvSpPr>
          <p:cNvPr id="4" name="Espace réservé du pied de page 3">
            <a:extLst>
              <a:ext uri="{FF2B5EF4-FFF2-40B4-BE49-F238E27FC236}">
                <a16:creationId xmlns:a16="http://schemas.microsoft.com/office/drawing/2014/main" id="{8F52460B-CE26-8217-AB93-0A8071A48A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11A38486-88F2-B2A3-3FF8-D3D145F241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EAB0A4-464C-42B6-A779-A7C998B0780D}" type="slidenum">
              <a:rPr lang="fr-FR" smtClean="0"/>
              <a:t>‹#›</a:t>
            </a:fld>
            <a:endParaRPr lang="fr-FR"/>
          </a:p>
        </p:txBody>
      </p:sp>
    </p:spTree>
    <p:extLst>
      <p:ext uri="{BB962C8B-B14F-4D97-AF65-F5344CB8AC3E}">
        <p14:creationId xmlns:p14="http://schemas.microsoft.com/office/powerpoint/2010/main" val="5653636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DF0D-5EAF-4B58-8B01-E7ABA009DD67}" type="datetimeFigureOut">
              <a:rPr lang="fr-FR" smtClean="0"/>
              <a:t>19/11/2024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DAFC6-9744-4180-9969-85708210CF6D}" type="slidenum">
              <a:rPr lang="fr-FR" smtClean="0"/>
              <a:t>‹#›</a:t>
            </a:fld>
            <a:endParaRPr lang="fr-FR"/>
          </a:p>
        </p:txBody>
      </p:sp>
    </p:spTree>
    <p:extLst>
      <p:ext uri="{BB962C8B-B14F-4D97-AF65-F5344CB8AC3E}">
        <p14:creationId xmlns:p14="http://schemas.microsoft.com/office/powerpoint/2010/main" val="2315368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E7FDAFC6-9744-4180-9969-85708210CF6D}" type="slidenum">
              <a:rPr lang="fr-FR" smtClean="0"/>
              <a:t>2</a:t>
            </a:fld>
            <a:endParaRPr lang="fr-FR"/>
          </a:p>
        </p:txBody>
      </p:sp>
    </p:spTree>
    <p:extLst>
      <p:ext uri="{BB962C8B-B14F-4D97-AF65-F5344CB8AC3E}">
        <p14:creationId xmlns:p14="http://schemas.microsoft.com/office/powerpoint/2010/main" val="1181639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E7FDAFC6-9744-4180-9969-85708210CF6D}" type="slidenum">
              <a:rPr lang="fr-FR" smtClean="0"/>
              <a:t>3</a:t>
            </a:fld>
            <a:endParaRPr lang="fr-FR"/>
          </a:p>
        </p:txBody>
      </p:sp>
    </p:spTree>
    <p:extLst>
      <p:ext uri="{BB962C8B-B14F-4D97-AF65-F5344CB8AC3E}">
        <p14:creationId xmlns:p14="http://schemas.microsoft.com/office/powerpoint/2010/main" val="591772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10 messages disponibles dans le DSF sur notre site internet. </a:t>
            </a:r>
          </a:p>
          <a:p>
            <a:r>
              <a:rPr lang="fr-FR" dirty="0"/>
              <a:t>En jaune, les nouveaux messages.</a:t>
            </a:r>
          </a:p>
        </p:txBody>
      </p:sp>
      <p:sp>
        <p:nvSpPr>
          <p:cNvPr id="4" name="Espace réservé du numéro de diapositive 3"/>
          <p:cNvSpPr>
            <a:spLocks noGrp="1"/>
          </p:cNvSpPr>
          <p:nvPr>
            <p:ph type="sldNum" sz="quarter" idx="5"/>
          </p:nvPr>
        </p:nvSpPr>
        <p:spPr/>
        <p:txBody>
          <a:bodyPr/>
          <a:lstStyle/>
          <a:p>
            <a:fld id="{E7FDAFC6-9744-4180-9969-85708210CF6D}" type="slidenum">
              <a:rPr lang="fr-FR" smtClean="0"/>
              <a:t>6</a:t>
            </a:fld>
            <a:endParaRPr lang="fr-FR"/>
          </a:p>
        </p:txBody>
      </p:sp>
    </p:spTree>
    <p:extLst>
      <p:ext uri="{BB962C8B-B14F-4D97-AF65-F5344CB8AC3E}">
        <p14:creationId xmlns:p14="http://schemas.microsoft.com/office/powerpoint/2010/main" val="28798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7FDAFC6-9744-4180-9969-85708210CF6D}" type="slidenum">
              <a:rPr lang="fr-FR" smtClean="0"/>
              <a:t>11</a:t>
            </a:fld>
            <a:endParaRPr lang="fr-FR"/>
          </a:p>
        </p:txBody>
      </p:sp>
    </p:spTree>
    <p:extLst>
      <p:ext uri="{BB962C8B-B14F-4D97-AF65-F5344CB8AC3E}">
        <p14:creationId xmlns:p14="http://schemas.microsoft.com/office/powerpoint/2010/main" val="1587077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7FDAFC6-9744-4180-9969-85708210CF6D}" type="slidenum">
              <a:rPr lang="fr-FR" smtClean="0"/>
              <a:t>18</a:t>
            </a:fld>
            <a:endParaRPr lang="fr-FR"/>
          </a:p>
        </p:txBody>
      </p:sp>
    </p:spTree>
    <p:extLst>
      <p:ext uri="{BB962C8B-B14F-4D97-AF65-F5344CB8AC3E}">
        <p14:creationId xmlns:p14="http://schemas.microsoft.com/office/powerpoint/2010/main" val="2534138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5.xml"/><Relationship Id="rId5" Type="http://schemas.openxmlformats.org/officeDocument/2006/relationships/image" Target="../media/image20.png"/><Relationship Id="rId4" Type="http://schemas.openxmlformats.org/officeDocument/2006/relationships/image" Target="../media/image2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6.xml"/><Relationship Id="rId5" Type="http://schemas.openxmlformats.org/officeDocument/2006/relationships/image" Target="../media/image20.png"/><Relationship Id="rId4"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12.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7.xml"/><Relationship Id="rId5" Type="http://schemas.openxmlformats.org/officeDocument/2006/relationships/image" Target="../media/image20.png"/><Relationship Id="rId4" Type="http://schemas.openxmlformats.org/officeDocument/2006/relationships/image" Target="../media/image2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8.xml"/><Relationship Id="rId5" Type="http://schemas.openxmlformats.org/officeDocument/2006/relationships/image" Target="../media/image4.jpeg"/><Relationship Id="rId4" Type="http://schemas.openxmlformats.org/officeDocument/2006/relationships/image" Target="../media/image3.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4.jpeg"/><Relationship Id="rId4" Type="http://schemas.openxmlformats.org/officeDocument/2006/relationships/image" Target="../media/image3.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3.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8.xml"/><Relationship Id="rId5" Type="http://schemas.openxmlformats.org/officeDocument/2006/relationships/image" Target="../media/image4.jpeg"/><Relationship Id="rId4" Type="http://schemas.openxmlformats.org/officeDocument/2006/relationships/image" Target="../media/image12.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emf"/><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16.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emf"/><Relationship Id="rId1" Type="http://schemas.openxmlformats.org/officeDocument/2006/relationships/slideMaster" Target="../slideMasters/slideMaster8.xml"/><Relationship Id="rId5" Type="http://schemas.openxmlformats.org/officeDocument/2006/relationships/image" Target="../media/image4.jpeg"/><Relationship Id="rId4" Type="http://schemas.openxmlformats.org/officeDocument/2006/relationships/image" Target="../media/image16.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Master" Target="../slideMasters/slideMaster8.xml"/><Relationship Id="rId4" Type="http://schemas.openxmlformats.org/officeDocument/2006/relationships/image" Target="../media/image4.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emf"/><Relationship Id="rId1" Type="http://schemas.openxmlformats.org/officeDocument/2006/relationships/slideMaster" Target="../slideMasters/slideMaster8.xml"/><Relationship Id="rId4" Type="http://schemas.openxmlformats.org/officeDocument/2006/relationships/image" Target="../media/image10.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9.xml"/><Relationship Id="rId5" Type="http://schemas.openxmlformats.org/officeDocument/2006/relationships/image" Target="../media/image20.png"/><Relationship Id="rId4"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ge de Couverture A">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9E25486-EEA3-7240-8226-EC84AD78860B}"/>
              </a:ext>
            </a:extLst>
          </p:cNvPr>
          <p:cNvPicPr>
            <a:picLocks noChangeAspect="1"/>
          </p:cNvPicPr>
          <p:nvPr userDrawn="1"/>
        </p:nvPicPr>
        <p:blipFill>
          <a:blip r:embed="rId2"/>
          <a:srcRect/>
          <a:stretch/>
        </p:blipFill>
        <p:spPr>
          <a:xfrm>
            <a:off x="132189" y="2233224"/>
            <a:ext cx="6541156" cy="3151032"/>
          </a:xfrm>
          <a:prstGeom prst="rect">
            <a:avLst/>
          </a:prstGeom>
        </p:spPr>
      </p:pic>
      <p:pic>
        <p:nvPicPr>
          <p:cNvPr id="7" name="Image 6">
            <a:extLst>
              <a:ext uri="{FF2B5EF4-FFF2-40B4-BE49-F238E27FC236}">
                <a16:creationId xmlns:a16="http://schemas.microsoft.com/office/drawing/2014/main" id="{820A41F4-920C-7B44-9853-6EAB7B362115}"/>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1" y="0"/>
            <a:ext cx="12191999" cy="6854653"/>
          </a:xfrm>
          <a:prstGeom prst="rect">
            <a:avLst/>
          </a:prstGeom>
        </p:spPr>
      </p:pic>
      <p:pic>
        <p:nvPicPr>
          <p:cNvPr id="8" name="Image 7">
            <a:extLst>
              <a:ext uri="{FF2B5EF4-FFF2-40B4-BE49-F238E27FC236}">
                <a16:creationId xmlns:a16="http://schemas.microsoft.com/office/drawing/2014/main" id="{1016ABE1-4F0E-9E44-AFB4-243D4003457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1271" y="639242"/>
            <a:ext cx="2641496" cy="793382"/>
          </a:xfrm>
          <a:prstGeom prst="rect">
            <a:avLst/>
          </a:prstGeom>
        </p:spPr>
      </p:pic>
      <p:sp>
        <p:nvSpPr>
          <p:cNvPr id="17" name="Titre 1">
            <a:extLst>
              <a:ext uri="{FF2B5EF4-FFF2-40B4-BE49-F238E27FC236}">
                <a16:creationId xmlns:a16="http://schemas.microsoft.com/office/drawing/2014/main" id="{F7EA1070-2372-EE42-9FD8-FFB4C6EC6C26}"/>
              </a:ext>
            </a:extLst>
          </p:cNvPr>
          <p:cNvSpPr>
            <a:spLocks noGrp="1"/>
          </p:cNvSpPr>
          <p:nvPr>
            <p:ph type="title" hasCustomPrompt="1"/>
          </p:nvPr>
        </p:nvSpPr>
        <p:spPr>
          <a:xfrm>
            <a:off x="4996991" y="2095594"/>
            <a:ext cx="6332521" cy="1462781"/>
          </a:xfrm>
        </p:spPr>
        <p:txBody>
          <a:bodyPr lIns="0" tIns="0" rIns="0" bIns="0" anchor="b">
            <a:normAutofit/>
          </a:bodyPr>
          <a:lstStyle>
            <a:lvl1pPr>
              <a:defRPr lang="fr-FR" sz="4800" b="1" kern="1200" dirty="0">
                <a:solidFill>
                  <a:schemeClr val="tx1"/>
                </a:solidFill>
                <a:latin typeface="Arial" panose="020B0604020202020204" pitchFamily="34" charset="0"/>
                <a:ea typeface="+mn-ea"/>
                <a:cs typeface="Arial" panose="020B0604020202020204" pitchFamily="34" charset="0"/>
              </a:defRPr>
            </a:lvl1pPr>
          </a:lstStyle>
          <a:p>
            <a:r>
              <a:rPr lang="fr-FR"/>
              <a:t>CLIQUEZ POUR </a:t>
            </a:r>
            <a:br>
              <a:rPr lang="fr-FR"/>
            </a:br>
            <a:r>
              <a:rPr lang="fr-FR"/>
              <a:t>AJOUTER UN TITRE</a:t>
            </a:r>
          </a:p>
        </p:txBody>
      </p:sp>
      <p:sp>
        <p:nvSpPr>
          <p:cNvPr id="18" name="Espace réservé du texte 2">
            <a:extLst>
              <a:ext uri="{FF2B5EF4-FFF2-40B4-BE49-F238E27FC236}">
                <a16:creationId xmlns:a16="http://schemas.microsoft.com/office/drawing/2014/main" id="{B85C5C3F-95A4-FA4C-BF63-04CCC7721639}"/>
              </a:ext>
            </a:extLst>
          </p:cNvPr>
          <p:cNvSpPr>
            <a:spLocks noGrp="1"/>
          </p:cNvSpPr>
          <p:nvPr>
            <p:ph type="body" idx="1" hasCustomPrompt="1"/>
          </p:nvPr>
        </p:nvSpPr>
        <p:spPr>
          <a:xfrm>
            <a:off x="4979988" y="3808740"/>
            <a:ext cx="2097315" cy="308562"/>
          </a:xfrm>
        </p:spPr>
        <p:txBody>
          <a:bodyPr lIns="0" tIns="0" rIns="0" bIns="0">
            <a:noAutofit/>
          </a:bodyPr>
          <a:lstStyle>
            <a:lvl1pPr marL="0" indent="0" algn="l" defTabSz="914400" rtl="0" eaLnBrk="1" latinLnBrk="0" hangingPunct="1">
              <a:lnSpc>
                <a:spcPts val="2400"/>
              </a:lnSpc>
              <a:buNone/>
              <a:defRPr lang="fr-FR" sz="2400" b="1"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Date</a:t>
            </a:r>
          </a:p>
        </p:txBody>
      </p:sp>
      <p:sp>
        <p:nvSpPr>
          <p:cNvPr id="19" name="Espace réservé du texte 2">
            <a:extLst>
              <a:ext uri="{FF2B5EF4-FFF2-40B4-BE49-F238E27FC236}">
                <a16:creationId xmlns:a16="http://schemas.microsoft.com/office/drawing/2014/main" id="{59A5C752-6366-A642-B5BD-8498AEA0ED7D}"/>
              </a:ext>
            </a:extLst>
          </p:cNvPr>
          <p:cNvSpPr>
            <a:spLocks noGrp="1"/>
          </p:cNvSpPr>
          <p:nvPr>
            <p:ph type="body" idx="10" hasCustomPrompt="1"/>
          </p:nvPr>
        </p:nvSpPr>
        <p:spPr>
          <a:xfrm>
            <a:off x="4979987" y="4220932"/>
            <a:ext cx="6349525" cy="308562"/>
          </a:xfrm>
        </p:spPr>
        <p:txBody>
          <a:bodyPr lIns="0" tIns="0" rIns="0" bIns="0">
            <a:noAutofit/>
          </a:bodyPr>
          <a:lstStyle>
            <a:lvl1pPr marL="0" indent="0" algn="l" defTabSz="914400" rtl="0" eaLnBrk="1" latinLnBrk="0" hangingPunct="1">
              <a:lnSpc>
                <a:spcPts val="2400"/>
              </a:lnSpc>
              <a:buNone/>
              <a:defRPr lang="fr-FR" sz="1800"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Service émetteur</a:t>
            </a:r>
          </a:p>
        </p:txBody>
      </p:sp>
      <p:pic>
        <p:nvPicPr>
          <p:cNvPr id="10" name="Image 9">
            <a:extLst>
              <a:ext uri="{FF2B5EF4-FFF2-40B4-BE49-F238E27FC236}">
                <a16:creationId xmlns:a16="http://schemas.microsoft.com/office/drawing/2014/main" id="{F80EB516-5216-4356-B672-5214D9AE234F}"/>
              </a:ext>
            </a:extLst>
          </p:cNvPr>
          <p:cNvPicPr>
            <a:picLocks noChangeAspect="1"/>
          </p:cNvPicPr>
          <p:nvPr userDrawn="1"/>
        </p:nvPicPr>
        <p:blipFill rotWithShape="1">
          <a:blip r:embed="rId5"/>
          <a:srcRect l="17688" t="14066" r="48632" b="19347"/>
          <a:stretch/>
        </p:blipFill>
        <p:spPr>
          <a:xfrm>
            <a:off x="8650089" y="4600212"/>
            <a:ext cx="3409722" cy="2107513"/>
          </a:xfrm>
          <a:prstGeom prst="rect">
            <a:avLst/>
          </a:prstGeom>
        </p:spPr>
      </p:pic>
    </p:spTree>
    <p:extLst>
      <p:ext uri="{BB962C8B-B14F-4D97-AF65-F5344CB8AC3E}">
        <p14:creationId xmlns:p14="http://schemas.microsoft.com/office/powerpoint/2010/main" val="1010963608"/>
      </p:ext>
    </p:extLst>
  </p:cSld>
  <p:clrMapOvr>
    <a:masterClrMapping/>
  </p:clrMapOvr>
  <p:extLst>
    <p:ext uri="{DCECCB84-F9BA-43D5-87BE-67443E8EF086}">
      <p15:sldGuideLst xmlns:p15="http://schemas.microsoft.com/office/powerpoint/2012/main">
        <p15:guide id="1" orient="horz" userDrawn="1">
          <p15:clr>
            <a:srgbClr val="FBAE40"/>
          </p15:clr>
        </p15:guide>
        <p15:guide id="2" pos="7680" userDrawn="1">
          <p15:clr>
            <a:srgbClr val="FBAE40"/>
          </p15:clr>
        </p15:guide>
        <p15:guide id="3" pos="3137" userDrawn="1">
          <p15:clr>
            <a:srgbClr val="FBAE40"/>
          </p15:clr>
        </p15:guide>
        <p15:guide id="4" orient="horz" pos="225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e article / Fond de couleu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387B809-D44B-8844-B749-DB4C5E161C04}"/>
              </a:ext>
            </a:extLst>
          </p:cNvPr>
          <p:cNvSpPr/>
          <p:nvPr userDrawn="1"/>
        </p:nvSpPr>
        <p:spPr>
          <a:xfrm>
            <a:off x="0" y="0"/>
            <a:ext cx="12192000" cy="6858000"/>
          </a:xfrm>
          <a:prstGeom prst="rect">
            <a:avLst/>
          </a:prstGeom>
          <a:solidFill>
            <a:srgbClr val="D2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3077B7F2-518F-0C4D-ADC0-E35D84B377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355" y="501064"/>
            <a:ext cx="516648" cy="249990"/>
          </a:xfrm>
          <a:prstGeom prst="rect">
            <a:avLst/>
          </a:prstGeom>
        </p:spPr>
      </p:pic>
      <p:cxnSp>
        <p:nvCxnSpPr>
          <p:cNvPr id="10" name="Connecteur droit 9">
            <a:extLst>
              <a:ext uri="{FF2B5EF4-FFF2-40B4-BE49-F238E27FC236}">
                <a16:creationId xmlns:a16="http://schemas.microsoft.com/office/drawing/2014/main" id="{210377DD-3289-604B-9C0F-5601F30F8FB6}"/>
              </a:ext>
            </a:extLst>
          </p:cNvPr>
          <p:cNvCxnSpPr>
            <a:cxnSpLocks/>
          </p:cNvCxnSpPr>
          <p:nvPr userDrawn="1"/>
        </p:nvCxnSpPr>
        <p:spPr>
          <a:xfrm>
            <a:off x="476352" y="864175"/>
            <a:ext cx="3328827"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7" name="Espace réservé du texte 21">
            <a:extLst>
              <a:ext uri="{FF2B5EF4-FFF2-40B4-BE49-F238E27FC236}">
                <a16:creationId xmlns:a16="http://schemas.microsoft.com/office/drawing/2014/main" id="{15C01E2E-0ED0-8144-9636-5AB730252C59}"/>
              </a:ext>
            </a:extLst>
          </p:cNvPr>
          <p:cNvSpPr>
            <a:spLocks noGrp="1"/>
          </p:cNvSpPr>
          <p:nvPr>
            <p:ph type="body" sz="quarter" idx="10" hasCustomPrompt="1"/>
          </p:nvPr>
        </p:nvSpPr>
        <p:spPr>
          <a:xfrm>
            <a:off x="3843279" y="716882"/>
            <a:ext cx="4376241" cy="304800"/>
          </a:xfrm>
        </p:spPr>
        <p:txBody>
          <a:bodyPr>
            <a:normAutofit/>
          </a:bodyPr>
          <a:lstStyle>
            <a:lvl1pPr marL="0" indent="0" algn="l" defTabSz="914400" rtl="0" eaLnBrk="1" latinLnBrk="0" hangingPunct="1">
              <a:lnSpc>
                <a:spcPct val="90000"/>
              </a:lnSpc>
              <a:spcBef>
                <a:spcPct val="0"/>
              </a:spcBef>
              <a:buNone/>
              <a:defRPr lang="fr-FR" sz="1500" kern="1200" dirty="0">
                <a:solidFill>
                  <a:schemeClr val="bg1"/>
                </a:solidFill>
                <a:latin typeface="Arial" panose="020B0604020202020204" pitchFamily="34" charset="0"/>
                <a:ea typeface="+mj-ea"/>
                <a:cs typeface="Arial" panose="020B0604020202020204" pitchFamily="34" charset="0"/>
              </a:defRPr>
            </a:lvl1pPr>
          </a:lstStyle>
          <a:p>
            <a:r>
              <a:rPr lang="fr-FR"/>
              <a:t>Titre de la partie</a:t>
            </a:r>
          </a:p>
        </p:txBody>
      </p:sp>
      <p:sp>
        <p:nvSpPr>
          <p:cNvPr id="18" name="Titre 1">
            <a:extLst>
              <a:ext uri="{FF2B5EF4-FFF2-40B4-BE49-F238E27FC236}">
                <a16:creationId xmlns:a16="http://schemas.microsoft.com/office/drawing/2014/main" id="{455E882E-1CC8-3746-91B9-6550384D3AA1}"/>
              </a:ext>
            </a:extLst>
          </p:cNvPr>
          <p:cNvSpPr>
            <a:spLocks noGrp="1"/>
          </p:cNvSpPr>
          <p:nvPr>
            <p:ph type="title" hasCustomPrompt="1"/>
          </p:nvPr>
        </p:nvSpPr>
        <p:spPr>
          <a:xfrm>
            <a:off x="470355" y="1799198"/>
            <a:ext cx="5625645" cy="480400"/>
          </a:xfrm>
        </p:spPr>
        <p:txBody>
          <a:bodyPr lIns="0" tIns="0" rIns="0" bIns="0">
            <a:noAutofit/>
          </a:bodyPr>
          <a:lstStyle>
            <a:lvl1pPr>
              <a:defRPr lang="fr-FR" sz="2800" b="1" kern="1200" dirty="0">
                <a:solidFill>
                  <a:schemeClr val="bg1"/>
                </a:solidFill>
                <a:latin typeface="Arial" panose="020B0604020202020204" pitchFamily="34" charset="0"/>
                <a:ea typeface="+mn-ea"/>
                <a:cs typeface="Arial" panose="020B0604020202020204" pitchFamily="34" charset="0"/>
              </a:defRPr>
            </a:lvl1pPr>
          </a:lstStyle>
          <a:p>
            <a:pPr>
              <a:lnSpc>
                <a:spcPts val="2400"/>
              </a:lnSpc>
            </a:pPr>
            <a:r>
              <a:rPr lang="fr-FR" sz="2800" b="1">
                <a:latin typeface="Arial" panose="020B0604020202020204" pitchFamily="34" charset="0"/>
                <a:cs typeface="Arial" panose="020B0604020202020204" pitchFamily="34" charset="0"/>
              </a:rPr>
              <a:t>Cliquer pour ajouter un titre</a:t>
            </a:r>
          </a:p>
        </p:txBody>
      </p:sp>
      <p:sp>
        <p:nvSpPr>
          <p:cNvPr id="19" name="Espace réservé du contenu 2">
            <a:extLst>
              <a:ext uri="{FF2B5EF4-FFF2-40B4-BE49-F238E27FC236}">
                <a16:creationId xmlns:a16="http://schemas.microsoft.com/office/drawing/2014/main" id="{AAAD3E24-E7D5-D446-889E-9AE9897A0453}"/>
              </a:ext>
            </a:extLst>
          </p:cNvPr>
          <p:cNvSpPr>
            <a:spLocks noGrp="1"/>
          </p:cNvSpPr>
          <p:nvPr>
            <p:ph sz="half" idx="1" hasCustomPrompt="1"/>
          </p:nvPr>
        </p:nvSpPr>
        <p:spPr>
          <a:xfrm>
            <a:off x="470356" y="2376618"/>
            <a:ext cx="3717470" cy="3054491"/>
          </a:xfrm>
        </p:spPr>
        <p:txBody>
          <a:bodyPr lIns="0" tIns="0" rIns="0" bIns="0">
            <a:noAutofit/>
          </a:bodyPr>
          <a:lstStyle>
            <a:lvl1pPr marL="0" indent="0">
              <a:buNone/>
              <a:defRPr lang="fr-FR" sz="1400" kern="1200" dirty="0">
                <a:solidFill>
                  <a:schemeClr val="bg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Aximus</a:t>
            </a:r>
            <a:r>
              <a:rPr lang="fr-FR" sz="1400">
                <a:latin typeface="Arial" panose="020B0604020202020204" pitchFamily="34" charset="0"/>
                <a:cs typeface="Arial" panose="020B0604020202020204" pitchFamily="34" charset="0"/>
              </a:rPr>
              <a:t>. Fic </a:t>
            </a:r>
            <a:r>
              <a:rPr lang="fr-FR" sz="1400" err="1">
                <a:latin typeface="Arial" panose="020B0604020202020204" pitchFamily="34" charset="0"/>
                <a:cs typeface="Arial" panose="020B0604020202020204" pitchFamily="34" charset="0"/>
              </a:rPr>
              <a:t>temporit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licature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comnisquidem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officae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ipsandant</a:t>
            </a:r>
            <a:r>
              <a:rPr lang="fr-FR" sz="1400">
                <a:latin typeface="Arial" panose="020B0604020202020204" pitchFamily="34" charset="0"/>
                <a:cs typeface="Arial" panose="020B0604020202020204" pitchFamily="34" charset="0"/>
              </a:rPr>
              <a:t> as </a:t>
            </a:r>
            <a:r>
              <a:rPr lang="fr-FR" sz="1400" err="1">
                <a:latin typeface="Arial" panose="020B0604020202020204" pitchFamily="34" charset="0"/>
                <a:cs typeface="Arial" panose="020B0604020202020204" pitchFamily="34" charset="0"/>
              </a:rPr>
              <a:t>sum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adipsam</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parum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conetum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quide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velicipiento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consequo</a:t>
            </a:r>
            <a:r>
              <a:rPr lang="fr-FR" sz="1400">
                <a:latin typeface="Arial" panose="020B0604020202020204" pitchFamily="34" charset="0"/>
                <a:cs typeface="Arial" panose="020B0604020202020204" pitchFamily="34" charset="0"/>
              </a:rPr>
              <a:t> et ad </a:t>
            </a:r>
            <a:r>
              <a:rPr lang="fr-FR" sz="1400" err="1">
                <a:latin typeface="Arial" panose="020B0604020202020204" pitchFamily="34" charset="0"/>
                <a:cs typeface="Arial" panose="020B0604020202020204" pitchFamily="34" charset="0"/>
              </a:rPr>
              <a:t>magnis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aceaquunt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modiossed</a:t>
            </a:r>
            <a:r>
              <a:rPr lang="fr-FR" sz="1400">
                <a:latin typeface="Arial" panose="020B0604020202020204" pitchFamily="34" charset="0"/>
                <a:cs typeface="Arial" panose="020B0604020202020204" pitchFamily="34" charset="0"/>
              </a:rPr>
              <a:t> quo </a:t>
            </a:r>
            <a:r>
              <a:rPr lang="fr-FR" sz="1400" err="1">
                <a:latin typeface="Arial" panose="020B0604020202020204" pitchFamily="34" charset="0"/>
                <a:cs typeface="Arial" panose="020B0604020202020204" pitchFamily="34" charset="0"/>
              </a:rPr>
              <a:t>veliquam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illab</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imolenis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sequo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optasinto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aperita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estias</a:t>
            </a:r>
            <a:r>
              <a:rPr lang="fr-FR" sz="1400">
                <a:latin typeface="Arial" panose="020B0604020202020204" pitchFamily="34" charset="0"/>
                <a:cs typeface="Arial" panose="020B0604020202020204" pitchFamily="34" charset="0"/>
              </a:rPr>
              <a:t> quia sus, </a:t>
            </a:r>
            <a:r>
              <a:rPr lang="fr-FR" sz="1400" err="1">
                <a:latin typeface="Arial" panose="020B0604020202020204" pitchFamily="34" charset="0"/>
                <a:cs typeface="Arial" panose="020B0604020202020204" pitchFamily="34" charset="0"/>
              </a:rPr>
              <a:t>volorio</a:t>
            </a:r>
            <a:r>
              <a:rPr lang="fr-FR" sz="1400">
                <a:latin typeface="Arial" panose="020B0604020202020204" pitchFamily="34" charset="0"/>
                <a:cs typeface="Arial" panose="020B0604020202020204" pitchFamily="34" charset="0"/>
              </a:rPr>
              <a:t> il minci </a:t>
            </a:r>
            <a:r>
              <a:rPr lang="fr-FR" sz="1400" err="1">
                <a:latin typeface="Arial" panose="020B0604020202020204" pitchFamily="34" charset="0"/>
                <a:cs typeface="Arial" panose="020B0604020202020204" pitchFamily="34" charset="0"/>
              </a:rPr>
              <a:t>officienimin</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cullor</a:t>
            </a:r>
            <a:r>
              <a:rPr lang="fr-FR" sz="1400">
                <a:latin typeface="Arial" panose="020B0604020202020204" pitchFamily="34" charset="0"/>
                <a:cs typeface="Arial" panose="020B0604020202020204" pitchFamily="34" charset="0"/>
              </a:rPr>
              <a:t> mo </a:t>
            </a:r>
            <a:r>
              <a:rPr lang="fr-FR" sz="1400" err="1">
                <a:latin typeface="Arial" panose="020B0604020202020204" pitchFamily="34" charset="0"/>
                <a:cs typeface="Arial" panose="020B0604020202020204" pitchFamily="34" charset="0"/>
              </a:rPr>
              <a:t>doluptas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inume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pratae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velenec</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ullaborem</a:t>
            </a:r>
            <a:r>
              <a:rPr lang="fr-FR" sz="1400">
                <a:latin typeface="Arial" panose="020B0604020202020204" pitchFamily="34" charset="0"/>
                <a:cs typeface="Arial" panose="020B0604020202020204" pitchFamily="34" charset="0"/>
              </a:rPr>
              <a:t> anis doles </a:t>
            </a:r>
            <a:r>
              <a:rPr lang="fr-FR" sz="1400" err="1">
                <a:latin typeface="Arial" panose="020B0604020202020204" pitchFamily="34" charset="0"/>
                <a:cs typeface="Arial" panose="020B0604020202020204" pitchFamily="34" charset="0"/>
              </a:rPr>
              <a:t>rehenda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escipienihil</a:t>
            </a:r>
            <a:r>
              <a:rPr lang="fr-FR" sz="1400">
                <a:latin typeface="Arial" panose="020B0604020202020204" pitchFamily="34" charset="0"/>
                <a:cs typeface="Arial" panose="020B0604020202020204" pitchFamily="34" charset="0"/>
              </a:rPr>
              <a:t> id </a:t>
            </a:r>
            <a:r>
              <a:rPr lang="fr-FR" sz="1400" err="1">
                <a:latin typeface="Arial" panose="020B0604020202020204" pitchFamily="34" charset="0"/>
                <a:cs typeface="Arial" panose="020B0604020202020204" pitchFamily="34" charset="0"/>
              </a:rPr>
              <a:t>quodita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tusapisCus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prorepe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litempo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riantem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porerestrunt</a:t>
            </a:r>
            <a:r>
              <a:rPr lang="fr-FR" sz="1400">
                <a:latin typeface="Arial" panose="020B0604020202020204" pitchFamily="34" charset="0"/>
                <a:cs typeface="Arial" panose="020B0604020202020204" pitchFamily="34" charset="0"/>
              </a:rPr>
              <a:t>.</a:t>
            </a:r>
          </a:p>
        </p:txBody>
      </p:sp>
      <p:sp>
        <p:nvSpPr>
          <p:cNvPr id="20" name="Espace réservé du contenu 2">
            <a:extLst>
              <a:ext uri="{FF2B5EF4-FFF2-40B4-BE49-F238E27FC236}">
                <a16:creationId xmlns:a16="http://schemas.microsoft.com/office/drawing/2014/main" id="{14E9B65D-0D9F-194C-972A-3B0CA3EAF311}"/>
              </a:ext>
            </a:extLst>
          </p:cNvPr>
          <p:cNvSpPr>
            <a:spLocks noGrp="1"/>
          </p:cNvSpPr>
          <p:nvPr>
            <p:ph sz="half" idx="11" hasCustomPrompt="1"/>
          </p:nvPr>
        </p:nvSpPr>
        <p:spPr>
          <a:xfrm>
            <a:off x="4502050" y="2376617"/>
            <a:ext cx="3717470" cy="3054491"/>
          </a:xfrm>
        </p:spPr>
        <p:txBody>
          <a:bodyPr lIns="0" tIns="0" rIns="0" bIns="0">
            <a:noAutofit/>
          </a:bodyPr>
          <a:lstStyle>
            <a:lvl1pPr marL="0" indent="0">
              <a:buNone/>
              <a:defRPr lang="fr-FR" sz="1400" kern="1200" dirty="0">
                <a:solidFill>
                  <a:schemeClr val="bg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Dolorepta</a:t>
            </a:r>
            <a:r>
              <a:rPr lang="fr-FR" sz="1400">
                <a:latin typeface="Arial" panose="020B0604020202020204" pitchFamily="34" charset="0"/>
                <a:cs typeface="Arial" panose="020B0604020202020204" pitchFamily="34" charset="0"/>
              </a:rPr>
              <a:t> con </a:t>
            </a:r>
            <a:r>
              <a:rPr lang="fr-FR" sz="1400" err="1">
                <a:latin typeface="Arial" panose="020B0604020202020204" pitchFamily="34" charset="0"/>
                <a:cs typeface="Arial" panose="020B0604020202020204" pitchFamily="34" charset="0"/>
              </a:rPr>
              <a:t>pelit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eiciis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audania</a:t>
            </a:r>
            <a:r>
              <a:rPr lang="fr-FR" sz="1400">
                <a:latin typeface="Arial" panose="020B0604020202020204" pitchFamily="34" charset="0"/>
                <a:cs typeface="Arial" panose="020B0604020202020204" pitchFamily="34" charset="0"/>
              </a:rPr>
              <a:t> nihil </a:t>
            </a:r>
            <a:r>
              <a:rPr lang="fr-FR" sz="1400" err="1">
                <a:latin typeface="Arial" panose="020B0604020202020204" pitchFamily="34" charset="0"/>
                <a:cs typeface="Arial" panose="020B0604020202020204" pitchFamily="34" charset="0"/>
              </a:rPr>
              <a:t>exceaquiam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volupid</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unt</a:t>
            </a:r>
            <a:r>
              <a:rPr lang="fr-FR" sz="1400">
                <a:latin typeface="Arial" panose="020B0604020202020204" pitchFamily="34" charset="0"/>
                <a:cs typeface="Arial" panose="020B0604020202020204" pitchFamily="34" charset="0"/>
              </a:rPr>
              <a:t> la </a:t>
            </a:r>
            <a:r>
              <a:rPr lang="fr-FR" sz="1400" err="1">
                <a:latin typeface="Arial" panose="020B0604020202020204" pitchFamily="34" charset="0"/>
                <a:cs typeface="Arial" panose="020B0604020202020204" pitchFamily="34" charset="0"/>
              </a:rPr>
              <a:t>nissi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omnitibusae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suntiis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fugit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exceaqui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nectemq</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uaerit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consequiate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acius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vellupt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asitis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eium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fuga</a:t>
            </a:r>
            <a:r>
              <a:rPr lang="fr-FR" sz="1400">
                <a:latin typeface="Arial" panose="020B0604020202020204" pitchFamily="34" charset="0"/>
                <a:cs typeface="Arial" panose="020B0604020202020204" pitchFamily="34" charset="0"/>
              </a:rPr>
              <a:t>. </a:t>
            </a:r>
          </a:p>
        </p:txBody>
      </p:sp>
      <p:pic>
        <p:nvPicPr>
          <p:cNvPr id="12" name="Image 11">
            <a:extLst>
              <a:ext uri="{FF2B5EF4-FFF2-40B4-BE49-F238E27FC236}">
                <a16:creationId xmlns:a16="http://schemas.microsoft.com/office/drawing/2014/main" id="{821A0440-FFCC-1843-BBF9-546D889DC4A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627244" y="0"/>
            <a:ext cx="3564755" cy="6858000"/>
          </a:xfrm>
          <a:prstGeom prst="rect">
            <a:avLst/>
          </a:prstGeom>
        </p:spPr>
      </p:pic>
      <p:pic>
        <p:nvPicPr>
          <p:cNvPr id="13" name="Image 12">
            <a:extLst>
              <a:ext uri="{FF2B5EF4-FFF2-40B4-BE49-F238E27FC236}">
                <a16:creationId xmlns:a16="http://schemas.microsoft.com/office/drawing/2014/main" id="{7C3590B4-8BF7-7345-BCB4-C3E08B61BD45}"/>
              </a:ext>
            </a:extLst>
          </p:cNvPr>
          <p:cNvPicPr>
            <a:picLocks noChangeAspect="1"/>
          </p:cNvPicPr>
          <p:nvPr userDrawn="1"/>
        </p:nvPicPr>
        <p:blipFill rotWithShape="1">
          <a:blip r:embed="rId4" cstate="email">
            <a:alphaModFix amt="20000"/>
            <a:extLst>
              <a:ext uri="{28A0092B-C50C-407E-A947-70E740481C1C}">
                <a14:useLocalDpi xmlns:a14="http://schemas.microsoft.com/office/drawing/2010/main"/>
              </a:ext>
            </a:extLst>
          </a:blip>
          <a:srcRect r="10195" b="3950"/>
          <a:stretch/>
        </p:blipFill>
        <p:spPr>
          <a:xfrm>
            <a:off x="9142839" y="3060721"/>
            <a:ext cx="3049162" cy="3797280"/>
          </a:xfrm>
          <a:prstGeom prst="rect">
            <a:avLst/>
          </a:prstGeom>
        </p:spPr>
      </p:pic>
    </p:spTree>
    <p:extLst>
      <p:ext uri="{BB962C8B-B14F-4D97-AF65-F5344CB8AC3E}">
        <p14:creationId xmlns:p14="http://schemas.microsoft.com/office/powerpoint/2010/main" val="19352536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178" userDrawn="1">
          <p15:clr>
            <a:srgbClr val="FBAE40"/>
          </p15:clr>
        </p15:guide>
        <p15:guide id="3" pos="302" userDrawn="1">
          <p15:clr>
            <a:srgbClr val="FBAE40"/>
          </p15:clr>
        </p15:guide>
        <p15:guide id="4" pos="2842" userDrawn="1">
          <p15:clr>
            <a:srgbClr val="FBAE40"/>
          </p15:clr>
        </p15:guide>
        <p15:guide id="5" pos="2638" userDrawn="1">
          <p15:clr>
            <a:srgbClr val="FBAE40"/>
          </p15:clr>
        </p15:guide>
        <p15:guide id="6" pos="542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ercalaire ble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7CEFF-C9A5-B44E-8097-C6D8CE6F2932}"/>
              </a:ext>
            </a:extLst>
          </p:cNvPr>
          <p:cNvSpPr/>
          <p:nvPr userDrawn="1"/>
        </p:nvSpPr>
        <p:spPr>
          <a:xfrm>
            <a:off x="0" y="0"/>
            <a:ext cx="12192000" cy="6858000"/>
          </a:xfrm>
          <a:prstGeom prst="rect">
            <a:avLst/>
          </a:prstGeom>
          <a:solidFill>
            <a:srgbClr val="417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26B67394-3F03-0B41-9F23-F1019F8790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956" y="519322"/>
            <a:ext cx="2641495" cy="793382"/>
          </a:xfrm>
          <a:prstGeom prst="rect">
            <a:avLst/>
          </a:prstGeom>
        </p:spPr>
      </p:pic>
      <p:pic>
        <p:nvPicPr>
          <p:cNvPr id="11" name="Image 10">
            <a:extLst>
              <a:ext uri="{FF2B5EF4-FFF2-40B4-BE49-F238E27FC236}">
                <a16:creationId xmlns:a16="http://schemas.microsoft.com/office/drawing/2014/main" id="{58E3CCD0-EF97-8346-B301-6960F00C36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0299" r="9083" b="12517"/>
          <a:stretch/>
        </p:blipFill>
        <p:spPr>
          <a:xfrm>
            <a:off x="9994391" y="0"/>
            <a:ext cx="2197609" cy="6858000"/>
          </a:xfrm>
          <a:prstGeom prst="rect">
            <a:avLst/>
          </a:prstGeom>
        </p:spPr>
      </p:pic>
      <p:sp>
        <p:nvSpPr>
          <p:cNvPr id="12" name="Titre 1">
            <a:extLst>
              <a:ext uri="{FF2B5EF4-FFF2-40B4-BE49-F238E27FC236}">
                <a16:creationId xmlns:a16="http://schemas.microsoft.com/office/drawing/2014/main" id="{0415C11F-44AC-C24D-9D2F-6897A40205BB}"/>
              </a:ext>
            </a:extLst>
          </p:cNvPr>
          <p:cNvSpPr>
            <a:spLocks noGrp="1"/>
          </p:cNvSpPr>
          <p:nvPr>
            <p:ph type="title" hasCustomPrompt="1"/>
          </p:nvPr>
        </p:nvSpPr>
        <p:spPr>
          <a:xfrm>
            <a:off x="490831" y="2285599"/>
            <a:ext cx="6332521" cy="1462781"/>
          </a:xfrm>
        </p:spPr>
        <p:txBody>
          <a:bodyPr lIns="0" tIns="0" rIns="0" bIns="0" anchor="b">
            <a:normAutofit/>
          </a:bodyPr>
          <a:lstStyle>
            <a:lvl1pPr>
              <a:defRPr lang="fr-FR" sz="4800" b="1" kern="1200" dirty="0">
                <a:solidFill>
                  <a:schemeClr val="bg1"/>
                </a:solidFill>
                <a:latin typeface="Arial" panose="020B0604020202020204" pitchFamily="34" charset="0"/>
                <a:ea typeface="+mn-ea"/>
                <a:cs typeface="Arial" panose="020B0604020202020204" pitchFamily="34" charset="0"/>
              </a:defRPr>
            </a:lvl1pPr>
          </a:lstStyle>
          <a:p>
            <a:r>
              <a:rPr lang="fr-FR"/>
              <a:t>TITRE DE LA PARTIE</a:t>
            </a:r>
            <a:br>
              <a:rPr lang="fr-FR"/>
            </a:br>
            <a:r>
              <a:rPr lang="fr-FR"/>
              <a:t>(INTERCALAIRE)</a:t>
            </a:r>
          </a:p>
        </p:txBody>
      </p:sp>
      <p:sp>
        <p:nvSpPr>
          <p:cNvPr id="13" name="Espace réservé du texte 2">
            <a:extLst>
              <a:ext uri="{FF2B5EF4-FFF2-40B4-BE49-F238E27FC236}">
                <a16:creationId xmlns:a16="http://schemas.microsoft.com/office/drawing/2014/main" id="{A9ECA64F-AF84-DC4F-8A30-80E2309F5E02}"/>
              </a:ext>
            </a:extLst>
          </p:cNvPr>
          <p:cNvSpPr>
            <a:spLocks noGrp="1"/>
          </p:cNvSpPr>
          <p:nvPr>
            <p:ph type="body" idx="1" hasCustomPrompt="1"/>
          </p:nvPr>
        </p:nvSpPr>
        <p:spPr>
          <a:xfrm>
            <a:off x="473828" y="3998745"/>
            <a:ext cx="4294640" cy="308562"/>
          </a:xfrm>
        </p:spPr>
        <p:txBody>
          <a:bodyPr lIns="0" tIns="0" rIns="0" bIns="0">
            <a:noAutofit/>
          </a:bodyPr>
          <a:lstStyle>
            <a:lvl1pPr marL="0" indent="0" algn="l" defTabSz="914400" rtl="0" eaLnBrk="1" latinLnBrk="0" hangingPunct="1">
              <a:lnSpc>
                <a:spcPts val="2400"/>
              </a:lnSpc>
              <a:buNone/>
              <a:defRPr lang="fr-FR" sz="2400" b="1" kern="1200" dirty="0">
                <a:solidFill>
                  <a:schemeClr val="bg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Sous-titre</a:t>
            </a:r>
          </a:p>
        </p:txBody>
      </p:sp>
    </p:spTree>
    <p:extLst>
      <p:ext uri="{BB962C8B-B14F-4D97-AF65-F5344CB8AC3E}">
        <p14:creationId xmlns:p14="http://schemas.microsoft.com/office/powerpoint/2010/main" val="25348312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trième de couver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B86459-0ECC-FE46-A5ED-095A3C2CE23B}"/>
              </a:ext>
            </a:extLst>
          </p:cNvPr>
          <p:cNvSpPr/>
          <p:nvPr userDrawn="1"/>
        </p:nvSpPr>
        <p:spPr>
          <a:xfrm>
            <a:off x="0" y="1"/>
            <a:ext cx="12192000" cy="6858000"/>
          </a:xfrm>
          <a:prstGeom prst="rect">
            <a:avLst/>
          </a:prstGeom>
          <a:solidFill>
            <a:srgbClr val="417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0A582367-B3E4-2F49-AEBE-A3771D2607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3116" b="2943"/>
          <a:stretch/>
        </p:blipFill>
        <p:spPr>
          <a:xfrm>
            <a:off x="8557495" y="2130553"/>
            <a:ext cx="3634505" cy="4727448"/>
          </a:xfrm>
          <a:prstGeom prst="rect">
            <a:avLst/>
          </a:prstGeom>
        </p:spPr>
      </p:pic>
      <p:pic>
        <p:nvPicPr>
          <p:cNvPr id="8" name="Image 7">
            <a:extLst>
              <a:ext uri="{FF2B5EF4-FFF2-40B4-BE49-F238E27FC236}">
                <a16:creationId xmlns:a16="http://schemas.microsoft.com/office/drawing/2014/main" id="{34B5F1ED-9668-E245-B33D-ED180A6884B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956" y="519322"/>
            <a:ext cx="2641495" cy="793382"/>
          </a:xfrm>
          <a:prstGeom prst="rect">
            <a:avLst/>
          </a:prstGeom>
        </p:spPr>
      </p:pic>
    </p:spTree>
    <p:extLst>
      <p:ext uri="{BB962C8B-B14F-4D97-AF65-F5344CB8AC3E}">
        <p14:creationId xmlns:p14="http://schemas.microsoft.com/office/powerpoint/2010/main" val="3181077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7" name="Espace réservé du texte 2"/>
          <p:cNvSpPr>
            <a:spLocks noGrp="1"/>
          </p:cNvSpPr>
          <p:nvPr>
            <p:ph idx="1"/>
          </p:nvPr>
        </p:nvSpPr>
        <p:spPr>
          <a:xfrm>
            <a:off x="1103445" y="1124744"/>
            <a:ext cx="10753195" cy="4992555"/>
          </a:xfrm>
          <a:prstGeom prst="rect">
            <a:avLst/>
          </a:prstGeom>
        </p:spPr>
        <p:txBody>
          <a:bodyPr vert="horz" lIns="0" tIns="0" rIns="0" bIns="0" rtlCol="0">
            <a:normAutofit/>
          </a:bodyPr>
          <a:lstStyle>
            <a:lvl4pPr>
              <a:defRPr sz="1867"/>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43167951-A333-294F-FA68-067FE2D76529}"/>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RPIS/SMUR</a:t>
            </a:r>
          </a:p>
        </p:txBody>
      </p:sp>
    </p:spTree>
    <p:extLst>
      <p:ext uri="{BB962C8B-B14F-4D97-AF65-F5344CB8AC3E}">
        <p14:creationId xmlns:p14="http://schemas.microsoft.com/office/powerpoint/2010/main" val="33542405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E24A8F-A707-7F43-8A1F-50C44285556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B2419AB-7F41-1A4E-B8C4-E4557B5DCF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3B252A1-267F-6447-A4D6-DC68052065B3}"/>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FCE4F72E-C3E4-AA41-BFE9-990FBADAAD6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EA6251A-97C0-B24C-B593-41A3B8EBDAEB}"/>
              </a:ext>
            </a:extLst>
          </p:cNvPr>
          <p:cNvSpPr>
            <a:spLocks noGrp="1"/>
          </p:cNvSpPr>
          <p:nvPr>
            <p:ph type="sldNum" sz="quarter" idx="12"/>
          </p:nvPr>
        </p:nvSpPr>
        <p:spPr/>
        <p:txBody>
          <a:bodyPr/>
          <a:lstStyle/>
          <a:p>
            <a:fld id="{64933F58-996B-6244-9794-480B52F9F77B}" type="slidenum">
              <a:rPr lang="fr-FR" smtClean="0"/>
              <a:t>‹#›</a:t>
            </a:fld>
            <a:endParaRPr lang="fr-FR"/>
          </a:p>
        </p:txBody>
      </p:sp>
    </p:spTree>
    <p:extLst>
      <p:ext uri="{BB962C8B-B14F-4D97-AF65-F5344CB8AC3E}">
        <p14:creationId xmlns:p14="http://schemas.microsoft.com/office/powerpoint/2010/main" val="1574929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66B529-C829-D843-9FDF-5510C00563F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BEBE48C-524F-0143-B758-034AC2A8881D}"/>
              </a:ext>
            </a:extLst>
          </p:cNvPr>
          <p:cNvSpPr>
            <a:spLocks noGrp="1"/>
          </p:cNvSpPr>
          <p:nvPr>
            <p:ph idx="1"/>
          </p:nvPr>
        </p:nvSpPr>
        <p:spPr/>
        <p:txBody>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E5B8622D-FA1B-0444-AFEB-F82F626126F1}"/>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0B2DF431-41DE-5D41-8C06-8A9A6A7322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556FDD2-4DAF-A74D-8C51-2BCD41BD891B}"/>
              </a:ext>
            </a:extLst>
          </p:cNvPr>
          <p:cNvSpPr>
            <a:spLocks noGrp="1"/>
          </p:cNvSpPr>
          <p:nvPr>
            <p:ph type="sldNum" sz="quarter" idx="12"/>
          </p:nvPr>
        </p:nvSpPr>
        <p:spPr/>
        <p:txBody>
          <a:bodyPr/>
          <a:lstStyle/>
          <a:p>
            <a:fld id="{64933F58-996B-6244-9794-480B52F9F77B}" type="slidenum">
              <a:rPr lang="fr-FR" smtClean="0"/>
              <a:t>‹#›</a:t>
            </a:fld>
            <a:endParaRPr lang="fr-FR"/>
          </a:p>
        </p:txBody>
      </p:sp>
    </p:spTree>
    <p:extLst>
      <p:ext uri="{BB962C8B-B14F-4D97-AF65-F5344CB8AC3E}">
        <p14:creationId xmlns:p14="http://schemas.microsoft.com/office/powerpoint/2010/main" val="601697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36C44A-1100-C24D-93A1-2D3239A84C9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E0ED6DC-FFD3-DF43-AED1-71E1FC6966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AFCB2390-BFAB-FC42-A9DF-46E5F2D63613}"/>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DD760CEA-824A-0F48-93F6-B1CF6739CD1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27E6CC6-A724-794F-A4DB-8845A7344926}"/>
              </a:ext>
            </a:extLst>
          </p:cNvPr>
          <p:cNvSpPr>
            <a:spLocks noGrp="1"/>
          </p:cNvSpPr>
          <p:nvPr>
            <p:ph type="sldNum" sz="quarter" idx="12"/>
          </p:nvPr>
        </p:nvSpPr>
        <p:spPr/>
        <p:txBody>
          <a:bodyPr/>
          <a:lstStyle/>
          <a:p>
            <a:fld id="{64933F58-996B-6244-9794-480B52F9F77B}" type="slidenum">
              <a:rPr lang="fr-FR" smtClean="0"/>
              <a:t>‹#›</a:t>
            </a:fld>
            <a:endParaRPr lang="fr-FR"/>
          </a:p>
        </p:txBody>
      </p:sp>
    </p:spTree>
    <p:extLst>
      <p:ext uri="{BB962C8B-B14F-4D97-AF65-F5344CB8AC3E}">
        <p14:creationId xmlns:p14="http://schemas.microsoft.com/office/powerpoint/2010/main" val="2342747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324204-BCAE-4341-B885-44870A9A1F9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5976D9D-8F42-394E-AF16-D846C9772950}"/>
              </a:ext>
            </a:extLst>
          </p:cNvPr>
          <p:cNvSpPr>
            <a:spLocks noGrp="1"/>
          </p:cNvSpPr>
          <p:nvPr>
            <p:ph sz="half" idx="1"/>
          </p:nvPr>
        </p:nvSpPr>
        <p:spPr>
          <a:xfrm>
            <a:off x="838200" y="1825625"/>
            <a:ext cx="5181600" cy="4351338"/>
          </a:xfrm>
        </p:spPr>
        <p:txBody>
          <a:body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0AEDBDAA-160A-834A-B468-E2BA6969E78B}"/>
              </a:ext>
            </a:extLst>
          </p:cNvPr>
          <p:cNvSpPr>
            <a:spLocks noGrp="1"/>
          </p:cNvSpPr>
          <p:nvPr>
            <p:ph sz="half" idx="2"/>
          </p:nvPr>
        </p:nvSpPr>
        <p:spPr>
          <a:xfrm>
            <a:off x="6172200" y="1825625"/>
            <a:ext cx="5181600" cy="4351338"/>
          </a:xfrm>
        </p:spPr>
        <p:txBody>
          <a:body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F8F144A0-BB21-1C4E-B143-2698B520966E}"/>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A4103615-4905-504C-9AEA-A7B8153A907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4AC634D-5633-9A45-8981-629D31FEA75E}"/>
              </a:ext>
            </a:extLst>
          </p:cNvPr>
          <p:cNvSpPr>
            <a:spLocks noGrp="1"/>
          </p:cNvSpPr>
          <p:nvPr>
            <p:ph type="sldNum" sz="quarter" idx="12"/>
          </p:nvPr>
        </p:nvSpPr>
        <p:spPr/>
        <p:txBody>
          <a:bodyPr/>
          <a:lstStyle/>
          <a:p>
            <a:fld id="{64933F58-996B-6244-9794-480B52F9F77B}" type="slidenum">
              <a:rPr lang="fr-FR" smtClean="0"/>
              <a:t>‹#›</a:t>
            </a:fld>
            <a:endParaRPr lang="fr-FR"/>
          </a:p>
        </p:txBody>
      </p:sp>
    </p:spTree>
    <p:extLst>
      <p:ext uri="{BB962C8B-B14F-4D97-AF65-F5344CB8AC3E}">
        <p14:creationId xmlns:p14="http://schemas.microsoft.com/office/powerpoint/2010/main" val="292532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EBBDAA-6B8D-BE49-922B-999AC59ABB1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DCF45A4-0FC7-6547-B21C-CE598DB378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4" name="Espace réservé du contenu 3">
            <a:extLst>
              <a:ext uri="{FF2B5EF4-FFF2-40B4-BE49-F238E27FC236}">
                <a16:creationId xmlns:a16="http://schemas.microsoft.com/office/drawing/2014/main" id="{5D75BAC1-AD91-C443-845F-56026C448734}"/>
              </a:ext>
            </a:extLst>
          </p:cNvPr>
          <p:cNvSpPr>
            <a:spLocks noGrp="1"/>
          </p:cNvSpPr>
          <p:nvPr>
            <p:ph sz="half" idx="2"/>
          </p:nvPr>
        </p:nvSpPr>
        <p:spPr>
          <a:xfrm>
            <a:off x="839788" y="2505075"/>
            <a:ext cx="5157787" cy="3684588"/>
          </a:xfrm>
        </p:spPr>
        <p:txBody>
          <a:bodyPr/>
          <a:lstStyle/>
          <a:p>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DA762FDD-33AF-494F-9134-EB65963D8B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a:t>Modifier les styles du texte du masque
Deuxième niveau
Troisième niveau
Quatrième niveau
Cinquième niveau</a:t>
            </a:r>
          </a:p>
        </p:txBody>
      </p:sp>
      <p:sp>
        <p:nvSpPr>
          <p:cNvPr id="6" name="Espace réservé du contenu 5">
            <a:extLst>
              <a:ext uri="{FF2B5EF4-FFF2-40B4-BE49-F238E27FC236}">
                <a16:creationId xmlns:a16="http://schemas.microsoft.com/office/drawing/2014/main" id="{12E92BCF-1135-EA48-A283-4372376F7A82}"/>
              </a:ext>
            </a:extLst>
          </p:cNvPr>
          <p:cNvSpPr>
            <a:spLocks noGrp="1"/>
          </p:cNvSpPr>
          <p:nvPr>
            <p:ph sz="quarter" idx="4"/>
          </p:nvPr>
        </p:nvSpPr>
        <p:spPr>
          <a:xfrm>
            <a:off x="6172200" y="2505075"/>
            <a:ext cx="5183188" cy="3684588"/>
          </a:xfrm>
        </p:spPr>
        <p:txBody>
          <a:bodyPr/>
          <a:lstStyle/>
          <a:p>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4B5A4924-DD3F-C84C-A97A-EDD295551A44}"/>
              </a:ext>
            </a:extLst>
          </p:cNvPr>
          <p:cNvSpPr>
            <a:spLocks noGrp="1"/>
          </p:cNvSpPr>
          <p:nvPr>
            <p:ph type="dt" sz="half" idx="10"/>
          </p:nvPr>
        </p:nvSpPr>
        <p:spPr/>
        <p:txBody>
          <a:bodyPr/>
          <a:lstStyle/>
          <a:p>
            <a:endParaRPr lang="fr-FR"/>
          </a:p>
        </p:txBody>
      </p:sp>
      <p:sp>
        <p:nvSpPr>
          <p:cNvPr id="8" name="Espace réservé du pied de page 7">
            <a:extLst>
              <a:ext uri="{FF2B5EF4-FFF2-40B4-BE49-F238E27FC236}">
                <a16:creationId xmlns:a16="http://schemas.microsoft.com/office/drawing/2014/main" id="{9D831DAA-DD3C-7944-A08C-BC4AF443F6B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2060C02-BA12-3142-8A57-45340CB77FA5}"/>
              </a:ext>
            </a:extLst>
          </p:cNvPr>
          <p:cNvSpPr>
            <a:spLocks noGrp="1"/>
          </p:cNvSpPr>
          <p:nvPr>
            <p:ph type="sldNum" sz="quarter" idx="12"/>
          </p:nvPr>
        </p:nvSpPr>
        <p:spPr/>
        <p:txBody>
          <a:bodyPr/>
          <a:lstStyle/>
          <a:p>
            <a:fld id="{64933F58-996B-6244-9794-480B52F9F77B}" type="slidenum">
              <a:rPr lang="fr-FR" smtClean="0"/>
              <a:t>‹#›</a:t>
            </a:fld>
            <a:endParaRPr lang="fr-FR"/>
          </a:p>
        </p:txBody>
      </p:sp>
    </p:spTree>
    <p:extLst>
      <p:ext uri="{BB962C8B-B14F-4D97-AF65-F5344CB8AC3E}">
        <p14:creationId xmlns:p14="http://schemas.microsoft.com/office/powerpoint/2010/main" val="1246159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E43A69-3374-1C42-8643-2C3C98BBEF5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4A3A4FD-3097-1748-9092-CD16C2791574}"/>
              </a:ext>
            </a:extLst>
          </p:cNvPr>
          <p:cNvSpPr>
            <a:spLocks noGrp="1"/>
          </p:cNvSpPr>
          <p:nvPr>
            <p:ph type="dt" sz="half" idx="10"/>
          </p:nvPr>
        </p:nvSpPr>
        <p:spPr/>
        <p:txBody>
          <a:bodyPr/>
          <a:lstStyle/>
          <a:p>
            <a:endParaRPr lang="fr-FR"/>
          </a:p>
        </p:txBody>
      </p:sp>
      <p:sp>
        <p:nvSpPr>
          <p:cNvPr id="4" name="Espace réservé du pied de page 3">
            <a:extLst>
              <a:ext uri="{FF2B5EF4-FFF2-40B4-BE49-F238E27FC236}">
                <a16:creationId xmlns:a16="http://schemas.microsoft.com/office/drawing/2014/main" id="{EF2B6E07-8E60-5846-B99E-1A61F1008F5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59C562D-1E4C-424F-B7A9-1F26AA292D48}"/>
              </a:ext>
            </a:extLst>
          </p:cNvPr>
          <p:cNvSpPr>
            <a:spLocks noGrp="1"/>
          </p:cNvSpPr>
          <p:nvPr>
            <p:ph type="sldNum" sz="quarter" idx="12"/>
          </p:nvPr>
        </p:nvSpPr>
        <p:spPr/>
        <p:txBody>
          <a:bodyPr/>
          <a:lstStyle/>
          <a:p>
            <a:fld id="{64933F58-996B-6244-9794-480B52F9F77B}" type="slidenum">
              <a:rPr lang="fr-FR" smtClean="0"/>
              <a:t>‹#›</a:t>
            </a:fld>
            <a:endParaRPr lang="fr-FR"/>
          </a:p>
        </p:txBody>
      </p:sp>
    </p:spTree>
    <p:extLst>
      <p:ext uri="{BB962C8B-B14F-4D97-AF65-F5344CB8AC3E}">
        <p14:creationId xmlns:p14="http://schemas.microsoft.com/office/powerpoint/2010/main" val="239688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ge de Couverture B">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7553362B-0D70-3E42-82CA-BCD592F307A2}"/>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0" y="1221194"/>
            <a:ext cx="4689523" cy="4969856"/>
          </a:xfrm>
          <a:prstGeom prst="rect">
            <a:avLst/>
          </a:prstGeom>
        </p:spPr>
      </p:pic>
      <p:pic>
        <p:nvPicPr>
          <p:cNvPr id="11" name="Image 10">
            <a:extLst>
              <a:ext uri="{FF2B5EF4-FFF2-40B4-BE49-F238E27FC236}">
                <a16:creationId xmlns:a16="http://schemas.microsoft.com/office/drawing/2014/main" id="{926D9EC8-3F89-D34C-BAA2-01906AE968A5}"/>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pic>
        <p:nvPicPr>
          <p:cNvPr id="8" name="Image 7">
            <a:extLst>
              <a:ext uri="{FF2B5EF4-FFF2-40B4-BE49-F238E27FC236}">
                <a16:creationId xmlns:a16="http://schemas.microsoft.com/office/drawing/2014/main" id="{1016ABE1-4F0E-9E44-AFB4-243D4003457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1271" y="639242"/>
            <a:ext cx="2641496" cy="793382"/>
          </a:xfrm>
          <a:prstGeom prst="rect">
            <a:avLst/>
          </a:prstGeom>
        </p:spPr>
      </p:pic>
      <p:sp>
        <p:nvSpPr>
          <p:cNvPr id="9" name="ZoneTexte 8">
            <a:extLst>
              <a:ext uri="{FF2B5EF4-FFF2-40B4-BE49-F238E27FC236}">
                <a16:creationId xmlns:a16="http://schemas.microsoft.com/office/drawing/2014/main" id="{D3DA25FD-CCBE-4C48-A113-48E583C19D66}"/>
              </a:ext>
            </a:extLst>
          </p:cNvPr>
          <p:cNvSpPr txBox="1"/>
          <p:nvPr userDrawn="1"/>
        </p:nvSpPr>
        <p:spPr>
          <a:xfrm>
            <a:off x="806242" y="6208480"/>
            <a:ext cx="6595672" cy="132024"/>
          </a:xfrm>
          <a:prstGeom prst="rect">
            <a:avLst/>
          </a:prstGeom>
          <a:noFill/>
        </p:spPr>
        <p:txBody>
          <a:bodyPr wrap="square" lIns="0" tIns="0" rIns="0" bIns="0" rtlCol="0">
            <a:spAutoFit/>
          </a:bodyPr>
          <a:lstStyle/>
          <a:p>
            <a:pPr>
              <a:lnSpc>
                <a:spcPts val="1100"/>
              </a:lnSpc>
            </a:pPr>
            <a:r>
              <a:rPr lang="fr-FR" sz="850">
                <a:solidFill>
                  <a:srgbClr val="6F7072"/>
                </a:solidFill>
                <a:latin typeface="Arial" panose="020B0604020202020204" pitchFamily="34" charset="0"/>
                <a:cs typeface="Arial" panose="020B0604020202020204" pitchFamily="34" charset="0"/>
              </a:rPr>
              <a:t>Titre du document / 00 mois AAAA / version</a:t>
            </a:r>
          </a:p>
        </p:txBody>
      </p:sp>
      <p:sp>
        <p:nvSpPr>
          <p:cNvPr id="17" name="Titre 1">
            <a:extLst>
              <a:ext uri="{FF2B5EF4-FFF2-40B4-BE49-F238E27FC236}">
                <a16:creationId xmlns:a16="http://schemas.microsoft.com/office/drawing/2014/main" id="{F7EA1070-2372-EE42-9FD8-FFB4C6EC6C26}"/>
              </a:ext>
            </a:extLst>
          </p:cNvPr>
          <p:cNvSpPr>
            <a:spLocks noGrp="1"/>
          </p:cNvSpPr>
          <p:nvPr>
            <p:ph type="title" hasCustomPrompt="1"/>
          </p:nvPr>
        </p:nvSpPr>
        <p:spPr>
          <a:xfrm>
            <a:off x="4996991" y="2771869"/>
            <a:ext cx="6332521" cy="1462781"/>
          </a:xfrm>
        </p:spPr>
        <p:txBody>
          <a:bodyPr lIns="0" tIns="0" rIns="0" bIns="0" anchor="b">
            <a:normAutofit/>
          </a:bodyPr>
          <a:lstStyle>
            <a:lvl1pPr>
              <a:defRPr lang="fr-FR" sz="4800" b="1" kern="1200" dirty="0">
                <a:solidFill>
                  <a:schemeClr val="tx1"/>
                </a:solidFill>
                <a:latin typeface="Arial" panose="020B0604020202020204" pitchFamily="34" charset="0"/>
                <a:ea typeface="+mn-ea"/>
                <a:cs typeface="Arial" panose="020B0604020202020204" pitchFamily="34" charset="0"/>
              </a:defRPr>
            </a:lvl1pPr>
          </a:lstStyle>
          <a:p>
            <a:r>
              <a:rPr lang="fr-FR"/>
              <a:t>CLIQUEZ POUR </a:t>
            </a:r>
            <a:br>
              <a:rPr lang="fr-FR"/>
            </a:br>
            <a:r>
              <a:rPr lang="fr-FR"/>
              <a:t>AJOUTER UN TITRE</a:t>
            </a:r>
          </a:p>
        </p:txBody>
      </p:sp>
      <p:sp>
        <p:nvSpPr>
          <p:cNvPr id="18" name="Espace réservé du texte 2">
            <a:extLst>
              <a:ext uri="{FF2B5EF4-FFF2-40B4-BE49-F238E27FC236}">
                <a16:creationId xmlns:a16="http://schemas.microsoft.com/office/drawing/2014/main" id="{B85C5C3F-95A4-FA4C-BF63-04CCC7721639}"/>
              </a:ext>
            </a:extLst>
          </p:cNvPr>
          <p:cNvSpPr>
            <a:spLocks noGrp="1"/>
          </p:cNvSpPr>
          <p:nvPr>
            <p:ph type="body" idx="1" hasCustomPrompt="1"/>
          </p:nvPr>
        </p:nvSpPr>
        <p:spPr>
          <a:xfrm>
            <a:off x="4979988" y="4485015"/>
            <a:ext cx="2097315" cy="308562"/>
          </a:xfrm>
        </p:spPr>
        <p:txBody>
          <a:bodyPr lIns="0" tIns="0" rIns="0" bIns="0">
            <a:noAutofit/>
          </a:bodyPr>
          <a:lstStyle>
            <a:lvl1pPr marL="0" indent="0" algn="l" defTabSz="914400" rtl="0" eaLnBrk="1" latinLnBrk="0" hangingPunct="1">
              <a:lnSpc>
                <a:spcPts val="2400"/>
              </a:lnSpc>
              <a:buNone/>
              <a:defRPr lang="fr-FR" sz="2400" b="1"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Date</a:t>
            </a:r>
          </a:p>
        </p:txBody>
      </p:sp>
      <p:sp>
        <p:nvSpPr>
          <p:cNvPr id="19" name="Espace réservé du texte 2">
            <a:extLst>
              <a:ext uri="{FF2B5EF4-FFF2-40B4-BE49-F238E27FC236}">
                <a16:creationId xmlns:a16="http://schemas.microsoft.com/office/drawing/2014/main" id="{59A5C752-6366-A642-B5BD-8498AEA0ED7D}"/>
              </a:ext>
            </a:extLst>
          </p:cNvPr>
          <p:cNvSpPr>
            <a:spLocks noGrp="1"/>
          </p:cNvSpPr>
          <p:nvPr>
            <p:ph type="body" idx="10" hasCustomPrompt="1"/>
          </p:nvPr>
        </p:nvSpPr>
        <p:spPr>
          <a:xfrm>
            <a:off x="4979987" y="4897207"/>
            <a:ext cx="6349525" cy="308562"/>
          </a:xfrm>
        </p:spPr>
        <p:txBody>
          <a:bodyPr lIns="0" tIns="0" rIns="0" bIns="0">
            <a:noAutofit/>
          </a:bodyPr>
          <a:lstStyle>
            <a:lvl1pPr marL="0" indent="0" algn="l" defTabSz="914400" rtl="0" eaLnBrk="1" latinLnBrk="0" hangingPunct="1">
              <a:lnSpc>
                <a:spcPts val="2400"/>
              </a:lnSpc>
              <a:buNone/>
              <a:defRPr lang="fr-FR" sz="1800"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Service émetteur</a:t>
            </a:r>
          </a:p>
        </p:txBody>
      </p:sp>
      <p:pic>
        <p:nvPicPr>
          <p:cNvPr id="3" name="Image 2">
            <a:extLst>
              <a:ext uri="{FF2B5EF4-FFF2-40B4-BE49-F238E27FC236}">
                <a16:creationId xmlns:a16="http://schemas.microsoft.com/office/drawing/2014/main" id="{2A7509C1-57AB-446F-AA46-FADE42392E37}"/>
              </a:ext>
            </a:extLst>
          </p:cNvPr>
          <p:cNvPicPr>
            <a:picLocks noChangeAspect="1"/>
          </p:cNvPicPr>
          <p:nvPr userDrawn="1"/>
        </p:nvPicPr>
        <p:blipFill rotWithShape="1">
          <a:blip r:embed="rId5"/>
          <a:srcRect l="17688" t="14066" r="48632" b="19347"/>
          <a:stretch/>
        </p:blipFill>
        <p:spPr>
          <a:xfrm>
            <a:off x="8591778" y="167437"/>
            <a:ext cx="3409722" cy="2107513"/>
          </a:xfrm>
          <a:prstGeom prst="rect">
            <a:avLst/>
          </a:prstGeom>
        </p:spPr>
      </p:pic>
    </p:spTree>
    <p:extLst>
      <p:ext uri="{BB962C8B-B14F-4D97-AF65-F5344CB8AC3E}">
        <p14:creationId xmlns:p14="http://schemas.microsoft.com/office/powerpoint/2010/main" val="103420751"/>
      </p:ext>
    </p:extLst>
  </p:cSld>
  <p:clrMapOvr>
    <a:masterClrMapping/>
  </p:clrMapOvr>
  <p:extLst>
    <p:ext uri="{DCECCB84-F9BA-43D5-87BE-67443E8EF086}">
      <p15:sldGuideLst xmlns:p15="http://schemas.microsoft.com/office/powerpoint/2012/main">
        <p15:guide id="1" orient="horz">
          <p15:clr>
            <a:srgbClr val="FBAE40"/>
          </p15:clr>
        </p15:guide>
        <p15:guide id="2" pos="7680">
          <p15:clr>
            <a:srgbClr val="FBAE40"/>
          </p15:clr>
        </p15:guide>
        <p15:guide id="3" pos="3137">
          <p15:clr>
            <a:srgbClr val="FBAE40"/>
          </p15:clr>
        </p15:guide>
        <p15:guide id="4" orient="horz" pos="225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D96BDF6-62CF-734D-B419-BF9652F0FC34}"/>
              </a:ext>
            </a:extLst>
          </p:cNvPr>
          <p:cNvSpPr>
            <a:spLocks noGrp="1"/>
          </p:cNvSpPr>
          <p:nvPr>
            <p:ph type="dt" sz="half" idx="10"/>
          </p:nvPr>
        </p:nvSpPr>
        <p:spPr/>
        <p:txBody>
          <a:bodyPr/>
          <a:lstStyle/>
          <a:p>
            <a:endParaRPr lang="fr-FR"/>
          </a:p>
        </p:txBody>
      </p:sp>
      <p:sp>
        <p:nvSpPr>
          <p:cNvPr id="3" name="Espace réservé du pied de page 2">
            <a:extLst>
              <a:ext uri="{FF2B5EF4-FFF2-40B4-BE49-F238E27FC236}">
                <a16:creationId xmlns:a16="http://schemas.microsoft.com/office/drawing/2014/main" id="{30A21E58-A400-E04F-A6BC-7BC289007416}"/>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AA5EBDF-F968-F841-AF6B-14F02D9CFF3D}"/>
              </a:ext>
            </a:extLst>
          </p:cNvPr>
          <p:cNvSpPr>
            <a:spLocks noGrp="1"/>
          </p:cNvSpPr>
          <p:nvPr>
            <p:ph type="sldNum" sz="quarter" idx="12"/>
          </p:nvPr>
        </p:nvSpPr>
        <p:spPr/>
        <p:txBody>
          <a:bodyPr/>
          <a:lstStyle/>
          <a:p>
            <a:fld id="{64933F58-996B-6244-9794-480B52F9F77B}" type="slidenum">
              <a:rPr lang="fr-FR" smtClean="0"/>
              <a:t>‹#›</a:t>
            </a:fld>
            <a:endParaRPr lang="fr-FR"/>
          </a:p>
        </p:txBody>
      </p:sp>
    </p:spTree>
    <p:extLst>
      <p:ext uri="{BB962C8B-B14F-4D97-AF65-F5344CB8AC3E}">
        <p14:creationId xmlns:p14="http://schemas.microsoft.com/office/powerpoint/2010/main" val="2710046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24AEF8-0BD6-964A-8A05-BA73ED73090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4E1CF5B-D556-314B-91D9-270C1D3DDC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fr-FR"/>
              <a:t>Modifier les styles du texte du masque
Deuxième niveau
Troisième niveau
Quatrième niveau
Cinquième niveau</a:t>
            </a:r>
          </a:p>
        </p:txBody>
      </p:sp>
      <p:sp>
        <p:nvSpPr>
          <p:cNvPr id="4" name="Espace réservé du texte 3">
            <a:extLst>
              <a:ext uri="{FF2B5EF4-FFF2-40B4-BE49-F238E27FC236}">
                <a16:creationId xmlns:a16="http://schemas.microsoft.com/office/drawing/2014/main" id="{F4052EB6-7900-464F-ACC3-B88A91EDA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7D6F6E18-AEB2-2B4A-979A-E0AD0AA24FA9}"/>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B21F3939-3C39-F94B-848C-E4700C67B90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25870E5-E192-E045-BB56-6718B44E83F4}"/>
              </a:ext>
            </a:extLst>
          </p:cNvPr>
          <p:cNvSpPr>
            <a:spLocks noGrp="1"/>
          </p:cNvSpPr>
          <p:nvPr>
            <p:ph type="sldNum" sz="quarter" idx="12"/>
          </p:nvPr>
        </p:nvSpPr>
        <p:spPr/>
        <p:txBody>
          <a:bodyPr/>
          <a:lstStyle/>
          <a:p>
            <a:fld id="{64933F58-996B-6244-9794-480B52F9F77B}" type="slidenum">
              <a:rPr lang="fr-FR" smtClean="0"/>
              <a:t>‹#›</a:t>
            </a:fld>
            <a:endParaRPr lang="fr-FR"/>
          </a:p>
        </p:txBody>
      </p:sp>
    </p:spTree>
    <p:extLst>
      <p:ext uri="{BB962C8B-B14F-4D97-AF65-F5344CB8AC3E}">
        <p14:creationId xmlns:p14="http://schemas.microsoft.com/office/powerpoint/2010/main" val="1191450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42936B-A69F-A546-BFE3-A8BC447F4E7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B83399C-B57E-244E-A90C-C39F7EBE6F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E149850-658D-0940-A5E2-BE106F6349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fr-FR"/>
              <a:t>Modifier les styles du texte du masque
Deuxième niveau
Troisième niveau
Quatrième niveau
Cinquième niveau</a:t>
            </a:r>
          </a:p>
        </p:txBody>
      </p:sp>
      <p:sp>
        <p:nvSpPr>
          <p:cNvPr id="5" name="Espace réservé de la date 4">
            <a:extLst>
              <a:ext uri="{FF2B5EF4-FFF2-40B4-BE49-F238E27FC236}">
                <a16:creationId xmlns:a16="http://schemas.microsoft.com/office/drawing/2014/main" id="{EF525509-5F0D-0348-ADDF-20293E0294CB}"/>
              </a:ext>
            </a:extLst>
          </p:cNvPr>
          <p:cNvSpPr>
            <a:spLocks noGrp="1"/>
          </p:cNvSpPr>
          <p:nvPr>
            <p:ph type="dt" sz="half" idx="10"/>
          </p:nvPr>
        </p:nvSpPr>
        <p:spPr/>
        <p:txBody>
          <a:bodyPr/>
          <a:lstStyle/>
          <a:p>
            <a:endParaRPr lang="fr-FR"/>
          </a:p>
        </p:txBody>
      </p:sp>
      <p:sp>
        <p:nvSpPr>
          <p:cNvPr id="6" name="Espace réservé du pied de page 5">
            <a:extLst>
              <a:ext uri="{FF2B5EF4-FFF2-40B4-BE49-F238E27FC236}">
                <a16:creationId xmlns:a16="http://schemas.microsoft.com/office/drawing/2014/main" id="{899F3984-432D-FC41-9C0A-F949D231E55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6E8BA43-8856-6644-86B3-4C9D462E1273}"/>
              </a:ext>
            </a:extLst>
          </p:cNvPr>
          <p:cNvSpPr>
            <a:spLocks noGrp="1"/>
          </p:cNvSpPr>
          <p:nvPr>
            <p:ph type="sldNum" sz="quarter" idx="12"/>
          </p:nvPr>
        </p:nvSpPr>
        <p:spPr/>
        <p:txBody>
          <a:bodyPr/>
          <a:lstStyle/>
          <a:p>
            <a:fld id="{64933F58-996B-6244-9794-480B52F9F77B}" type="slidenum">
              <a:rPr lang="fr-FR" smtClean="0"/>
              <a:t>‹#›</a:t>
            </a:fld>
            <a:endParaRPr lang="fr-FR"/>
          </a:p>
        </p:txBody>
      </p:sp>
    </p:spTree>
    <p:extLst>
      <p:ext uri="{BB962C8B-B14F-4D97-AF65-F5344CB8AC3E}">
        <p14:creationId xmlns:p14="http://schemas.microsoft.com/office/powerpoint/2010/main" val="3544510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0E88A9-2156-754C-8B74-A3E60B31681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DE60BEE-38F6-534B-AC2F-5C1F2AC7169D}"/>
              </a:ext>
            </a:extLst>
          </p:cNvPr>
          <p:cNvSpPr>
            <a:spLocks noGrp="1"/>
          </p:cNvSpPr>
          <p:nvPr>
            <p:ph type="body" orient="vert" idx="1"/>
          </p:nvPr>
        </p:nvSpPr>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427D677E-38B6-BB4A-A700-CC768FAF7C58}"/>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03437D72-4773-5542-9702-F6D56AA426D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CB3FBCB-97B8-4A4D-877E-DF260D3BFBEA}"/>
              </a:ext>
            </a:extLst>
          </p:cNvPr>
          <p:cNvSpPr>
            <a:spLocks noGrp="1"/>
          </p:cNvSpPr>
          <p:nvPr>
            <p:ph type="sldNum" sz="quarter" idx="12"/>
          </p:nvPr>
        </p:nvSpPr>
        <p:spPr/>
        <p:txBody>
          <a:bodyPr/>
          <a:lstStyle/>
          <a:p>
            <a:fld id="{64933F58-996B-6244-9794-480B52F9F77B}" type="slidenum">
              <a:rPr lang="fr-FR" smtClean="0"/>
              <a:t>‹#›</a:t>
            </a:fld>
            <a:endParaRPr lang="fr-FR"/>
          </a:p>
        </p:txBody>
      </p:sp>
    </p:spTree>
    <p:extLst>
      <p:ext uri="{BB962C8B-B14F-4D97-AF65-F5344CB8AC3E}">
        <p14:creationId xmlns:p14="http://schemas.microsoft.com/office/powerpoint/2010/main" val="30826148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C23C3D1-9619-2F40-A4A4-351677752CC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81F35E6-A9B4-2C4D-AC49-FFD1DA5FA7F4}"/>
              </a:ext>
            </a:extLst>
          </p:cNvPr>
          <p:cNvSpPr>
            <a:spLocks noGrp="1"/>
          </p:cNvSpPr>
          <p:nvPr>
            <p:ph type="body" orient="vert" idx="1"/>
          </p:nvPr>
        </p:nvSpPr>
        <p:spPr>
          <a:xfrm>
            <a:off x="838200" y="365125"/>
            <a:ext cx="7734300" cy="5811838"/>
          </a:xfrm>
        </p:spPr>
        <p:txBody>
          <a:bodyPr vert="eaVert"/>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F962759C-7100-AA49-8867-836712A30DE5}"/>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68290218-494D-D24C-A3F7-3BDD32202CC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F12D575-EB35-F94C-9C9F-DEEE8FB23C11}"/>
              </a:ext>
            </a:extLst>
          </p:cNvPr>
          <p:cNvSpPr>
            <a:spLocks noGrp="1"/>
          </p:cNvSpPr>
          <p:nvPr>
            <p:ph type="sldNum" sz="quarter" idx="12"/>
          </p:nvPr>
        </p:nvSpPr>
        <p:spPr/>
        <p:txBody>
          <a:bodyPr/>
          <a:lstStyle/>
          <a:p>
            <a:fld id="{64933F58-996B-6244-9794-480B52F9F77B}" type="slidenum">
              <a:rPr lang="fr-FR" smtClean="0"/>
              <a:t>‹#›</a:t>
            </a:fld>
            <a:endParaRPr lang="fr-FR"/>
          </a:p>
        </p:txBody>
      </p:sp>
    </p:spTree>
    <p:extLst>
      <p:ext uri="{BB962C8B-B14F-4D97-AF65-F5344CB8AC3E}">
        <p14:creationId xmlns:p14="http://schemas.microsoft.com/office/powerpoint/2010/main" val="1016218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Page de garde standard">
    <p:spTree>
      <p:nvGrpSpPr>
        <p:cNvPr id="1" name=""/>
        <p:cNvGrpSpPr/>
        <p:nvPr/>
      </p:nvGrpSpPr>
      <p:grpSpPr>
        <a:xfrm>
          <a:off x="0" y="0"/>
          <a:ext cx="0" cy="0"/>
          <a:chOff x="0" y="0"/>
          <a:chExt cx="0" cy="0"/>
        </a:xfrm>
      </p:grpSpPr>
      <p:sp>
        <p:nvSpPr>
          <p:cNvPr id="9" name="Rectangle 8"/>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re 1"/>
          <p:cNvSpPr>
            <a:spLocks noGrp="1"/>
          </p:cNvSpPr>
          <p:nvPr>
            <p:ph type="ctrTitle" hasCustomPrompt="1"/>
          </p:nvPr>
        </p:nvSpPr>
        <p:spPr>
          <a:xfrm>
            <a:off x="5615947" y="2244362"/>
            <a:ext cx="6036733"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de la présentation</a:t>
            </a:r>
          </a:p>
        </p:txBody>
      </p:sp>
      <p:sp>
        <p:nvSpPr>
          <p:cNvPr id="4" name="Espace réservé du texte 3"/>
          <p:cNvSpPr>
            <a:spLocks noGrp="1"/>
          </p:cNvSpPr>
          <p:nvPr>
            <p:ph type="body" sz="quarter" idx="10" hasCustomPrompt="1"/>
          </p:nvPr>
        </p:nvSpPr>
        <p:spPr>
          <a:xfrm>
            <a:off x="5615947" y="3754140"/>
            <a:ext cx="6036733" cy="885891"/>
          </a:xfrm>
        </p:spPr>
        <p:txBody>
          <a:bodyPr>
            <a:noAutofit/>
          </a:bodyPr>
          <a:lstStyle>
            <a:lvl1pPr algn="l">
              <a:defRPr sz="2667">
                <a:solidFill>
                  <a:srgbClr val="575757"/>
                </a:solidFill>
              </a:defRPr>
            </a:lvl1pPr>
          </a:lstStyle>
          <a:p>
            <a:pPr lvl="0"/>
            <a:r>
              <a:rPr lang="fr-FR"/>
              <a:t>Cliquer pour ajouter un sous-titre</a:t>
            </a:r>
          </a:p>
        </p:txBody>
      </p:sp>
      <p:pic>
        <p:nvPicPr>
          <p:cNvPr id="13" name="Imag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sp>
        <p:nvSpPr>
          <p:cNvPr id="16" name="Rectangle 15"/>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Espace réservé du texte 21">
            <a:extLst>
              <a:ext uri="{FF2B5EF4-FFF2-40B4-BE49-F238E27FC236}">
                <a16:creationId xmlns:a16="http://schemas.microsoft.com/office/drawing/2014/main" id="{FC509A42-19AD-CE45-9631-39CA09E7EA3F}"/>
              </a:ext>
            </a:extLst>
          </p:cNvPr>
          <p:cNvSpPr>
            <a:spLocks noGrp="1"/>
          </p:cNvSpPr>
          <p:nvPr userDrawn="1">
            <p:ph type="body" sz="quarter" idx="12" hasCustomPrompt="1"/>
          </p:nvPr>
        </p:nvSpPr>
        <p:spPr>
          <a:xfrm>
            <a:off x="5615947" y="5219763"/>
            <a:ext cx="6036733" cy="513493"/>
          </a:xfrm>
          <a:prstGeom prst="rect">
            <a:avLst/>
          </a:prstGeom>
        </p:spPr>
        <p:txBody>
          <a:bodyPr/>
          <a:lstStyle>
            <a:lvl1pPr>
              <a:defRPr sz="1600" b="0">
                <a:solidFill>
                  <a:srgbClr val="575757"/>
                </a:solidFill>
              </a:defRPr>
            </a:lvl1pPr>
          </a:lstStyle>
          <a:p>
            <a:pPr lvl="0"/>
            <a:r>
              <a:rPr lang="fr-FR"/>
              <a:t>Date | Emetteur</a:t>
            </a:r>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286397434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13" name="Rectangle 12"/>
          <p:cNvSpPr/>
          <p:nvPr/>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a:xfrm>
            <a:off x="143339" y="6333323"/>
            <a:ext cx="383117" cy="365125"/>
          </a:xfrm>
        </p:spPr>
        <p:txBody>
          <a:bodyPr/>
          <a:lstStyle/>
          <a:p>
            <a:fld id="{646E7B68-C406-4B5C-B79D-A1CDE10CB85D}" type="slidenum">
              <a:rPr lang="fr-FR" smtClean="0"/>
              <a:pPr/>
              <a:t>‹#›</a:t>
            </a:fld>
            <a:endParaRPr lang="fr-FR"/>
          </a:p>
        </p:txBody>
      </p:sp>
      <p:sp>
        <p:nvSpPr>
          <p:cNvPr id="63" name="Espace réservé du texte 62"/>
          <p:cNvSpPr>
            <a:spLocks noGrp="1"/>
          </p:cNvSpPr>
          <p:nvPr>
            <p:ph type="body" sz="quarter" idx="14" hasCustomPrompt="1"/>
          </p:nvPr>
        </p:nvSpPr>
        <p:spPr>
          <a:xfrm>
            <a:off x="5903384" y="2357096"/>
            <a:ext cx="3648405" cy="2880320"/>
          </a:xfrm>
        </p:spPr>
        <p:txBody>
          <a:bodyPr numCol="1">
            <a:normAutofit/>
          </a:bodyPr>
          <a:lstStyle>
            <a:lvl1pPr marL="0" indent="0" algn="l" defTabSz="1219170" rtl="0" eaLnBrk="1" latinLnBrk="0" hangingPunct="1">
              <a:lnSpc>
                <a:spcPct val="150000"/>
              </a:lnSpc>
              <a:spcBef>
                <a:spcPts val="267"/>
              </a:spcBef>
              <a:spcAft>
                <a:spcPts val="0"/>
              </a:spcAft>
              <a:buFontTx/>
              <a:buNone/>
              <a:defRPr lang="fr-FR" sz="1867" b="1" kern="1200" cap="none" baseline="0" smtClean="0">
                <a:solidFill>
                  <a:srgbClr val="575757"/>
                </a:solidFill>
                <a:latin typeface="+mn-lt"/>
                <a:ea typeface="+mn-ea"/>
                <a:cs typeface="+mn-cs"/>
              </a:defRPr>
            </a:lvl1pPr>
          </a:lstStyle>
          <a:p>
            <a:pPr lvl="0"/>
            <a:r>
              <a:rPr lang="fr-FR"/>
              <a:t>Chapitre 1</a:t>
            </a:r>
          </a:p>
          <a:p>
            <a:pPr lvl="0"/>
            <a:r>
              <a:rPr lang="fr-FR"/>
              <a:t>Chapitre 2</a:t>
            </a:r>
          </a:p>
          <a:p>
            <a:pPr lvl="0"/>
            <a:r>
              <a:rPr lang="fr-FR"/>
              <a:t>Chapitre 3</a:t>
            </a:r>
          </a:p>
        </p:txBody>
      </p:sp>
      <p:sp>
        <p:nvSpPr>
          <p:cNvPr id="10" name="Titre 1"/>
          <p:cNvSpPr txBox="1">
            <a:spLocks/>
          </p:cNvSpPr>
          <p:nvPr/>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sp>
        <p:nvSpPr>
          <p:cNvPr id="8" name="Rectangle 7"/>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Titre 1"/>
          <p:cNvSpPr txBox="1">
            <a:spLocks/>
          </p:cNvSpPr>
          <p:nvPr userDrawn="1"/>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
        <p:nvSpPr>
          <p:cNvPr id="2" name="Espace réservé du pied de page 4">
            <a:extLst>
              <a:ext uri="{FF2B5EF4-FFF2-40B4-BE49-F238E27FC236}">
                <a16:creationId xmlns:a16="http://schemas.microsoft.com/office/drawing/2014/main" id="{99635441-A52A-A43C-6130-7E71FD14CF51}"/>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endParaRPr lang="fr-FR">
              <a:latin typeface="Arial"/>
              <a:ea typeface="+mn-ea"/>
            </a:endParaRPr>
          </a:p>
        </p:txBody>
      </p:sp>
    </p:spTree>
    <p:extLst>
      <p:ext uri="{BB962C8B-B14F-4D97-AF65-F5344CB8AC3E}">
        <p14:creationId xmlns:p14="http://schemas.microsoft.com/office/powerpoint/2010/main" val="550108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ntercalaire">
    <p:spTree>
      <p:nvGrpSpPr>
        <p:cNvPr id="1" name=""/>
        <p:cNvGrpSpPr/>
        <p:nvPr/>
      </p:nvGrpSpPr>
      <p:grpSpPr>
        <a:xfrm>
          <a:off x="0" y="0"/>
          <a:ext cx="0" cy="0"/>
          <a:chOff x="0" y="0"/>
          <a:chExt cx="0" cy="0"/>
        </a:xfrm>
      </p:grpSpPr>
      <p:sp>
        <p:nvSpPr>
          <p:cNvPr id="15" name="Rectangle 14"/>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p:txBody>
          <a:bodyPr/>
          <a:lstStyle/>
          <a:p>
            <a:fld id="{646E7B68-C406-4B5C-B79D-A1CDE10CB85D}" type="slidenum">
              <a:rPr lang="fr-FR" smtClean="0"/>
              <a:pPr/>
              <a:t>‹#›</a:t>
            </a:fld>
            <a:endParaRPr lang="fr-F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001" y="192021"/>
            <a:ext cx="1746908" cy="6405331"/>
          </a:xfrm>
          <a:prstGeom prst="rect">
            <a:avLst/>
          </a:prstGeom>
        </p:spPr>
      </p:pic>
      <p:sp>
        <p:nvSpPr>
          <p:cNvPr id="17" name="Titre 1"/>
          <p:cNvSpPr>
            <a:spLocks noGrp="1"/>
          </p:cNvSpPr>
          <p:nvPr>
            <p:ph type="ctrTitle" hasCustomPrompt="1"/>
          </p:nvPr>
        </p:nvSpPr>
        <p:spPr>
          <a:xfrm>
            <a:off x="5903384" y="2244362"/>
            <a:ext cx="5749296"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du chapitre</a:t>
            </a:r>
          </a:p>
        </p:txBody>
      </p:sp>
      <p:sp>
        <p:nvSpPr>
          <p:cNvPr id="18" name="Espace réservé du texte 3"/>
          <p:cNvSpPr>
            <a:spLocks noGrp="1"/>
          </p:cNvSpPr>
          <p:nvPr>
            <p:ph type="body" sz="quarter" idx="13" hasCustomPrompt="1"/>
          </p:nvPr>
        </p:nvSpPr>
        <p:spPr>
          <a:xfrm>
            <a:off x="5903384" y="3754140"/>
            <a:ext cx="5749296" cy="885891"/>
          </a:xfrm>
        </p:spPr>
        <p:txBody>
          <a:bodyPr>
            <a:noAutofit/>
          </a:bodyPr>
          <a:lstStyle>
            <a:lvl1pPr algn="l">
              <a:defRPr sz="2667">
                <a:solidFill>
                  <a:srgbClr val="575757"/>
                </a:solidFill>
              </a:defRPr>
            </a:lvl1pPr>
          </a:lstStyle>
          <a:p>
            <a:pPr lvl="0"/>
            <a:r>
              <a:rPr lang="fr-FR"/>
              <a:t>Sous-titre éventuel</a:t>
            </a:r>
          </a:p>
        </p:txBody>
      </p:sp>
      <p:sp>
        <p:nvSpPr>
          <p:cNvPr id="8" name="Rectangle 7"/>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1" y="192021"/>
            <a:ext cx="1746908" cy="6405331"/>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40799508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8" name="Rectangle 7"/>
          <p:cNvSpPr/>
          <p:nvPr/>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5" name="Image 4"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2520" y="3007"/>
            <a:ext cx="10029481" cy="6854995"/>
          </a:xfrm>
          <a:prstGeom prst="rect">
            <a:avLst/>
          </a:prstGeom>
        </p:spPr>
      </p:pic>
      <p:sp>
        <p:nvSpPr>
          <p:cNvPr id="3" name="Espace réservé du texte 2">
            <a:extLst>
              <a:ext uri="{FF2B5EF4-FFF2-40B4-BE49-F238E27FC236}">
                <a16:creationId xmlns:a16="http://schemas.microsoft.com/office/drawing/2014/main" id="{3A4A0B2A-58BC-1D4D-8883-191DA713D2F9}"/>
              </a:ext>
            </a:extLst>
          </p:cNvPr>
          <p:cNvSpPr>
            <a:spLocks noGrp="1"/>
          </p:cNvSpPr>
          <p:nvPr>
            <p:ph type="body" sz="quarter" idx="10" hasCustomPrompt="1"/>
          </p:nvPr>
        </p:nvSpPr>
        <p:spPr>
          <a:xfrm>
            <a:off x="3024717" y="1221317"/>
            <a:ext cx="3647347" cy="2015067"/>
          </a:xfrm>
          <a:prstGeom prst="rect">
            <a:avLst/>
          </a:prstGeom>
        </p:spPr>
        <p:txBody>
          <a:bodyPr/>
          <a:lstStyle>
            <a:lvl1pPr>
              <a:lnSpc>
                <a:spcPct val="80000"/>
              </a:lnSpc>
              <a:defRPr sz="4267" kern="800" cap="none" baseline="0">
                <a:solidFill>
                  <a:schemeClr val="bg1"/>
                </a:solidFill>
              </a:defRPr>
            </a:lvl1pPr>
            <a:lvl2pPr marL="578986" indent="0">
              <a:lnSpc>
                <a:spcPct val="80000"/>
              </a:lnSpc>
              <a:buNone/>
              <a:defRPr sz="4267">
                <a:solidFill>
                  <a:schemeClr val="bg1"/>
                </a:solidFill>
              </a:defRPr>
            </a:lvl2pPr>
          </a:lstStyle>
          <a:p>
            <a:pPr lvl="0"/>
            <a:r>
              <a:rPr lang="fr-FR"/>
              <a:t>Titre principal de la slide</a:t>
            </a:r>
          </a:p>
          <a:p>
            <a:pPr lvl="1"/>
            <a:endParaRPr lang="fr-FR"/>
          </a:p>
        </p:txBody>
      </p:sp>
      <p:sp>
        <p:nvSpPr>
          <p:cNvPr id="6" name="Espace réservé du texte 5">
            <a:extLst>
              <a:ext uri="{FF2B5EF4-FFF2-40B4-BE49-F238E27FC236}">
                <a16:creationId xmlns:a16="http://schemas.microsoft.com/office/drawing/2014/main" id="{05C05DFA-F720-FF4C-A4AA-91C4E66A3103}"/>
              </a:ext>
            </a:extLst>
          </p:cNvPr>
          <p:cNvSpPr>
            <a:spLocks noGrp="1"/>
          </p:cNvSpPr>
          <p:nvPr>
            <p:ph type="body" sz="quarter" idx="11" hasCustomPrompt="1"/>
          </p:nvPr>
        </p:nvSpPr>
        <p:spPr>
          <a:xfrm>
            <a:off x="3024717" y="3236384"/>
            <a:ext cx="3935379" cy="2497667"/>
          </a:xfrm>
          <a:prstGeom prst="rect">
            <a:avLst/>
          </a:prstGeom>
        </p:spPr>
        <p:txBody>
          <a:bodyPr/>
          <a:lstStyle>
            <a:lvl1pPr>
              <a:lnSpc>
                <a:spcPct val="80000"/>
              </a:lnSpc>
              <a:spcBef>
                <a:spcPts val="0"/>
              </a:spcBef>
              <a:defRPr sz="1867" b="0">
                <a:solidFill>
                  <a:schemeClr val="bg1"/>
                </a:solidFill>
              </a:defRPr>
            </a:lvl1pPr>
          </a:lstStyle>
          <a:p>
            <a:pPr lvl="0"/>
            <a:r>
              <a:rPr lang="fr-FR"/>
              <a:t>Texte</a:t>
            </a:r>
          </a:p>
        </p:txBody>
      </p:sp>
      <p:sp>
        <p:nvSpPr>
          <p:cNvPr id="7" name="Espace réservé du numéro de diapositive 5"/>
          <p:cNvSpPr>
            <a:spLocks noGrp="1"/>
          </p:cNvSpPr>
          <p:nvPr>
            <p:ph type="sldNum" sz="quarter" idx="12"/>
          </p:nvPr>
        </p:nvSpPr>
        <p:spPr>
          <a:xfrm>
            <a:off x="143339" y="6333323"/>
            <a:ext cx="383117" cy="365125"/>
          </a:xfrm>
        </p:spPr>
        <p:txBody>
          <a:bodyPr/>
          <a:lstStyle/>
          <a:p>
            <a:fld id="{646E7B68-C406-4B5C-B79D-A1CDE10CB85D}" type="slidenum">
              <a:rPr lang="fr-FR" smtClean="0"/>
              <a:pPr/>
              <a:t>‹#›</a:t>
            </a:fld>
            <a:endParaRPr lang="fr-FR"/>
          </a:p>
        </p:txBody>
      </p:sp>
      <p:sp>
        <p:nvSpPr>
          <p:cNvPr id="9" name="Rectangle 8"/>
          <p:cNvSpPr/>
          <p:nvPr userDrawn="1"/>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62520" y="3007"/>
            <a:ext cx="10029481" cy="6854995"/>
          </a:xfrm>
          <a:prstGeom prst="rect">
            <a:avLst/>
          </a:prstGeom>
        </p:spPr>
      </p:pic>
    </p:spTree>
    <p:extLst>
      <p:ext uri="{BB962C8B-B14F-4D97-AF65-F5344CB8AC3E}">
        <p14:creationId xmlns:p14="http://schemas.microsoft.com/office/powerpoint/2010/main" val="34831111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pic>
        <p:nvPicPr>
          <p:cNvPr id="4" name="Image 3"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sp>
        <p:nvSpPr>
          <p:cNvPr id="7" name="Espace réservé du texte 6">
            <a:extLst>
              <a:ext uri="{FF2B5EF4-FFF2-40B4-BE49-F238E27FC236}">
                <a16:creationId xmlns:a16="http://schemas.microsoft.com/office/drawing/2014/main" id="{C0E49024-B637-B846-AD7A-074C32D97EBE}"/>
              </a:ext>
            </a:extLst>
          </p:cNvPr>
          <p:cNvSpPr>
            <a:spLocks noGrp="1"/>
          </p:cNvSpPr>
          <p:nvPr>
            <p:ph type="body" sz="quarter" idx="10" hasCustomPrompt="1"/>
          </p:nvPr>
        </p:nvSpPr>
        <p:spPr>
          <a:xfrm>
            <a:off x="2832101" y="1316567"/>
            <a:ext cx="3647943" cy="2495551"/>
          </a:xfrm>
          <a:prstGeom prst="rect">
            <a:avLst/>
          </a:prstGeom>
        </p:spPr>
        <p:txBody>
          <a:bodyPr/>
          <a:lstStyle>
            <a:lvl1pPr>
              <a:defRPr sz="3733" kern="800" cap="all" baseline="0"/>
            </a:lvl1pPr>
            <a:lvl2pPr marL="578986" indent="0">
              <a:buNone/>
              <a:defRPr sz="4267"/>
            </a:lvl2pPr>
          </a:lstStyle>
          <a:p>
            <a:pPr lvl="0"/>
            <a:r>
              <a:rPr lang="fr-FR"/>
              <a:t>Titre de la slide</a:t>
            </a:r>
          </a:p>
          <a:p>
            <a:pPr lvl="1"/>
            <a:endParaRPr lang="fr-FR"/>
          </a:p>
        </p:txBody>
      </p:sp>
      <p:sp>
        <p:nvSpPr>
          <p:cNvPr id="9" name="Espace réservé du texte 8">
            <a:extLst>
              <a:ext uri="{FF2B5EF4-FFF2-40B4-BE49-F238E27FC236}">
                <a16:creationId xmlns:a16="http://schemas.microsoft.com/office/drawing/2014/main" id="{F9933515-A54B-C648-9452-ED438F800E2D}"/>
              </a:ext>
            </a:extLst>
          </p:cNvPr>
          <p:cNvSpPr>
            <a:spLocks noGrp="1"/>
          </p:cNvSpPr>
          <p:nvPr>
            <p:ph type="body" sz="quarter" idx="11" hasCustomPrompt="1"/>
          </p:nvPr>
        </p:nvSpPr>
        <p:spPr>
          <a:xfrm>
            <a:off x="6672065" y="1316567"/>
            <a:ext cx="4610100" cy="2495551"/>
          </a:xfrm>
          <a:prstGeom prst="rect">
            <a:avLst/>
          </a:prstGeom>
        </p:spPr>
        <p:txBody>
          <a:bodyPr/>
          <a:lstStyle>
            <a:lvl1pPr>
              <a:lnSpc>
                <a:spcPct val="80000"/>
              </a:lnSpc>
              <a:spcBef>
                <a:spcPts val="0"/>
              </a:spcBef>
              <a:defRPr sz="1867" b="0"/>
            </a:lvl1pPr>
          </a:lstStyle>
          <a:p>
            <a:pPr lvl="0"/>
            <a:r>
              <a:rPr lang="fr-FR"/>
              <a:t>Texte</a:t>
            </a:r>
          </a:p>
        </p:txBody>
      </p:sp>
      <p:pic>
        <p:nvPicPr>
          <p:cNvPr id="6" name="Image 5"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8781" y="265620"/>
            <a:ext cx="1152696" cy="900035"/>
          </a:xfrm>
          <a:prstGeom prst="rect">
            <a:avLst/>
          </a:prstGeom>
        </p:spPr>
      </p:pic>
    </p:spTree>
    <p:extLst>
      <p:ext uri="{BB962C8B-B14F-4D97-AF65-F5344CB8AC3E}">
        <p14:creationId xmlns:p14="http://schemas.microsoft.com/office/powerpoint/2010/main" val="15395776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ge de Couverture C">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EBB52D14-9142-3F40-8EE6-E4FF6A8AAE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53" y="2070194"/>
            <a:ext cx="5891751" cy="3314110"/>
          </a:xfrm>
          <a:prstGeom prst="rect">
            <a:avLst/>
          </a:prstGeom>
        </p:spPr>
      </p:pic>
      <p:pic>
        <p:nvPicPr>
          <p:cNvPr id="13" name="Image 12">
            <a:extLst>
              <a:ext uri="{FF2B5EF4-FFF2-40B4-BE49-F238E27FC236}">
                <a16:creationId xmlns:a16="http://schemas.microsoft.com/office/drawing/2014/main" id="{7975C9D1-7FF3-7D41-BC72-B1D6153761F0}"/>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0" y="1673"/>
            <a:ext cx="12191999" cy="6854653"/>
          </a:xfrm>
          <a:prstGeom prst="rect">
            <a:avLst/>
          </a:prstGeom>
        </p:spPr>
      </p:pic>
      <p:pic>
        <p:nvPicPr>
          <p:cNvPr id="8" name="Image 7">
            <a:extLst>
              <a:ext uri="{FF2B5EF4-FFF2-40B4-BE49-F238E27FC236}">
                <a16:creationId xmlns:a16="http://schemas.microsoft.com/office/drawing/2014/main" id="{1016ABE1-4F0E-9E44-AFB4-243D4003457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1271" y="639242"/>
            <a:ext cx="2641496" cy="793382"/>
          </a:xfrm>
          <a:prstGeom prst="rect">
            <a:avLst/>
          </a:prstGeom>
        </p:spPr>
      </p:pic>
      <p:sp>
        <p:nvSpPr>
          <p:cNvPr id="9" name="ZoneTexte 8">
            <a:extLst>
              <a:ext uri="{FF2B5EF4-FFF2-40B4-BE49-F238E27FC236}">
                <a16:creationId xmlns:a16="http://schemas.microsoft.com/office/drawing/2014/main" id="{D3DA25FD-CCBE-4C48-A113-48E583C19D66}"/>
              </a:ext>
            </a:extLst>
          </p:cNvPr>
          <p:cNvSpPr txBox="1"/>
          <p:nvPr userDrawn="1"/>
        </p:nvSpPr>
        <p:spPr>
          <a:xfrm>
            <a:off x="806242" y="6208480"/>
            <a:ext cx="6595672" cy="132024"/>
          </a:xfrm>
          <a:prstGeom prst="rect">
            <a:avLst/>
          </a:prstGeom>
          <a:noFill/>
        </p:spPr>
        <p:txBody>
          <a:bodyPr wrap="square" lIns="0" tIns="0" rIns="0" bIns="0" rtlCol="0">
            <a:spAutoFit/>
          </a:bodyPr>
          <a:lstStyle/>
          <a:p>
            <a:pPr>
              <a:lnSpc>
                <a:spcPts val="1100"/>
              </a:lnSpc>
            </a:pPr>
            <a:r>
              <a:rPr lang="fr-FR" sz="850" dirty="0">
                <a:solidFill>
                  <a:srgbClr val="6F7072"/>
                </a:solidFill>
                <a:latin typeface="Arial" panose="020B0604020202020204" pitchFamily="34" charset="0"/>
                <a:cs typeface="Arial" panose="020B0604020202020204" pitchFamily="34" charset="0"/>
              </a:rPr>
              <a:t>GT Territoires 2 / 21 novembre 2024</a:t>
            </a:r>
          </a:p>
        </p:txBody>
      </p:sp>
      <p:sp>
        <p:nvSpPr>
          <p:cNvPr id="17" name="Titre 1">
            <a:extLst>
              <a:ext uri="{FF2B5EF4-FFF2-40B4-BE49-F238E27FC236}">
                <a16:creationId xmlns:a16="http://schemas.microsoft.com/office/drawing/2014/main" id="{F7EA1070-2372-EE42-9FD8-FFB4C6EC6C26}"/>
              </a:ext>
            </a:extLst>
          </p:cNvPr>
          <p:cNvSpPr>
            <a:spLocks noGrp="1"/>
          </p:cNvSpPr>
          <p:nvPr>
            <p:ph type="title" hasCustomPrompt="1"/>
          </p:nvPr>
        </p:nvSpPr>
        <p:spPr>
          <a:xfrm>
            <a:off x="4996991" y="2095594"/>
            <a:ext cx="6332521" cy="1462781"/>
          </a:xfrm>
        </p:spPr>
        <p:txBody>
          <a:bodyPr lIns="0" tIns="0" rIns="0" bIns="0" anchor="b">
            <a:normAutofit/>
          </a:bodyPr>
          <a:lstStyle>
            <a:lvl1pPr>
              <a:defRPr lang="fr-FR" sz="4800" b="1" kern="1200" dirty="0">
                <a:solidFill>
                  <a:schemeClr val="tx1"/>
                </a:solidFill>
                <a:latin typeface="Arial" panose="020B0604020202020204" pitchFamily="34" charset="0"/>
                <a:ea typeface="+mn-ea"/>
                <a:cs typeface="Arial" panose="020B0604020202020204" pitchFamily="34" charset="0"/>
              </a:defRPr>
            </a:lvl1pPr>
          </a:lstStyle>
          <a:p>
            <a:r>
              <a:rPr lang="fr-FR"/>
              <a:t>CLIQUEZ POUR </a:t>
            </a:r>
            <a:br>
              <a:rPr lang="fr-FR"/>
            </a:br>
            <a:r>
              <a:rPr lang="fr-FR"/>
              <a:t>AJOUTER UN TITRE</a:t>
            </a:r>
          </a:p>
        </p:txBody>
      </p:sp>
      <p:sp>
        <p:nvSpPr>
          <p:cNvPr id="18" name="Espace réservé du texte 2">
            <a:extLst>
              <a:ext uri="{FF2B5EF4-FFF2-40B4-BE49-F238E27FC236}">
                <a16:creationId xmlns:a16="http://schemas.microsoft.com/office/drawing/2014/main" id="{B85C5C3F-95A4-FA4C-BF63-04CCC7721639}"/>
              </a:ext>
            </a:extLst>
          </p:cNvPr>
          <p:cNvSpPr>
            <a:spLocks noGrp="1"/>
          </p:cNvSpPr>
          <p:nvPr>
            <p:ph type="body" idx="1" hasCustomPrompt="1"/>
          </p:nvPr>
        </p:nvSpPr>
        <p:spPr>
          <a:xfrm>
            <a:off x="4979988" y="3808740"/>
            <a:ext cx="2097315" cy="308562"/>
          </a:xfrm>
        </p:spPr>
        <p:txBody>
          <a:bodyPr lIns="0" tIns="0" rIns="0" bIns="0">
            <a:noAutofit/>
          </a:bodyPr>
          <a:lstStyle>
            <a:lvl1pPr marL="0" indent="0" algn="l" defTabSz="914400" rtl="0" eaLnBrk="1" latinLnBrk="0" hangingPunct="1">
              <a:lnSpc>
                <a:spcPts val="2400"/>
              </a:lnSpc>
              <a:buNone/>
              <a:defRPr lang="fr-FR" sz="2400" b="1"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Date</a:t>
            </a:r>
          </a:p>
        </p:txBody>
      </p:sp>
      <p:sp>
        <p:nvSpPr>
          <p:cNvPr id="19" name="Espace réservé du texte 2">
            <a:extLst>
              <a:ext uri="{FF2B5EF4-FFF2-40B4-BE49-F238E27FC236}">
                <a16:creationId xmlns:a16="http://schemas.microsoft.com/office/drawing/2014/main" id="{59A5C752-6366-A642-B5BD-8498AEA0ED7D}"/>
              </a:ext>
            </a:extLst>
          </p:cNvPr>
          <p:cNvSpPr>
            <a:spLocks noGrp="1"/>
          </p:cNvSpPr>
          <p:nvPr>
            <p:ph type="body" idx="10" hasCustomPrompt="1"/>
          </p:nvPr>
        </p:nvSpPr>
        <p:spPr>
          <a:xfrm>
            <a:off x="4979987" y="4220932"/>
            <a:ext cx="6349525" cy="308562"/>
          </a:xfrm>
        </p:spPr>
        <p:txBody>
          <a:bodyPr lIns="0" tIns="0" rIns="0" bIns="0">
            <a:noAutofit/>
          </a:bodyPr>
          <a:lstStyle>
            <a:lvl1pPr marL="0" indent="0" algn="l" defTabSz="914400" rtl="0" eaLnBrk="1" latinLnBrk="0" hangingPunct="1">
              <a:lnSpc>
                <a:spcPts val="2400"/>
              </a:lnSpc>
              <a:buNone/>
              <a:defRPr lang="fr-FR" sz="1800"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Service émetteur</a:t>
            </a:r>
          </a:p>
        </p:txBody>
      </p:sp>
    </p:spTree>
    <p:extLst>
      <p:ext uri="{BB962C8B-B14F-4D97-AF65-F5344CB8AC3E}">
        <p14:creationId xmlns:p14="http://schemas.microsoft.com/office/powerpoint/2010/main" val="629977483"/>
      </p:ext>
    </p:extLst>
  </p:cSld>
  <p:clrMapOvr>
    <a:masterClrMapping/>
  </p:clrMapOvr>
  <p:extLst>
    <p:ext uri="{DCECCB84-F9BA-43D5-87BE-67443E8EF086}">
      <p15:sldGuideLst xmlns:p15="http://schemas.microsoft.com/office/powerpoint/2012/main">
        <p15:guide id="1" orient="horz">
          <p15:clr>
            <a:srgbClr val="FBAE40"/>
          </p15:clr>
        </p15:guide>
        <p15:guide id="2" pos="7680">
          <p15:clr>
            <a:srgbClr val="FBAE40"/>
          </p15:clr>
        </p15:guide>
        <p15:guide id="3" pos="3137">
          <p15:clr>
            <a:srgbClr val="FBAE40"/>
          </p15:clr>
        </p15:guide>
        <p15:guide id="4" orient="horz" pos="225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3" name="Espace réservé du pied de page 4">
            <a:extLst>
              <a:ext uri="{FF2B5EF4-FFF2-40B4-BE49-F238E27FC236}">
                <a16:creationId xmlns:a16="http://schemas.microsoft.com/office/drawing/2014/main" id="{0E368FCF-0FE7-B091-6DEC-C11A265EFEF6}"/>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endParaRPr lang="fr-FR">
              <a:latin typeface="Arial"/>
              <a:ea typeface="+mn-ea"/>
            </a:endParaRPr>
          </a:p>
        </p:txBody>
      </p:sp>
    </p:spTree>
    <p:extLst>
      <p:ext uri="{BB962C8B-B14F-4D97-AF65-F5344CB8AC3E}">
        <p14:creationId xmlns:p14="http://schemas.microsoft.com/office/powerpoint/2010/main" val="8720761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7" name="Espace réservé du texte 2"/>
          <p:cNvSpPr>
            <a:spLocks noGrp="1"/>
          </p:cNvSpPr>
          <p:nvPr>
            <p:ph idx="1"/>
          </p:nvPr>
        </p:nvSpPr>
        <p:spPr>
          <a:xfrm>
            <a:off x="1103445" y="1124744"/>
            <a:ext cx="10753195" cy="4992555"/>
          </a:xfrm>
          <a:prstGeom prst="rect">
            <a:avLst/>
          </a:prstGeom>
        </p:spPr>
        <p:txBody>
          <a:bodyPr vert="horz" lIns="0" tIns="0" rIns="0" bIns="0" rtlCol="0">
            <a:normAutofit/>
          </a:bodyPr>
          <a:lstStyle>
            <a:lvl4pPr>
              <a:defRPr sz="1867"/>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43167951-A333-294F-FA68-067FE2D76529}"/>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endParaRPr lang="fr-FR">
              <a:latin typeface="Arial"/>
              <a:ea typeface="+mn-ea"/>
            </a:endParaRPr>
          </a:p>
        </p:txBody>
      </p:sp>
    </p:spTree>
    <p:extLst>
      <p:ext uri="{BB962C8B-B14F-4D97-AF65-F5344CB8AC3E}">
        <p14:creationId xmlns:p14="http://schemas.microsoft.com/office/powerpoint/2010/main" val="22124396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103445" y="116632"/>
            <a:ext cx="10752123" cy="720008"/>
          </a:xfrm>
        </p:spPr>
        <p:txBody>
          <a:bodyPr/>
          <a:lstStyle>
            <a:lvl1pPr>
              <a:defRPr/>
            </a:lvl1pPr>
          </a:lstStyle>
          <a:p>
            <a:r>
              <a:rPr lang="fr-FR"/>
              <a:t>Titre de la slide</a:t>
            </a:r>
          </a:p>
        </p:txBody>
      </p:sp>
      <p:sp>
        <p:nvSpPr>
          <p:cNvPr id="5" name="Espace réservé du numéro de diapositive 4"/>
          <p:cNvSpPr>
            <a:spLocks noGrp="1"/>
          </p:cNvSpPr>
          <p:nvPr>
            <p:ph type="sldNum" sz="quarter" idx="12"/>
          </p:nvPr>
        </p:nvSpPr>
        <p:spPr/>
        <p:txBody>
          <a:bodyPr/>
          <a:lstStyle/>
          <a:p>
            <a:fld id="{646E7B68-C406-4B5C-B79D-A1CDE10CB85D}" type="slidenum">
              <a:rPr lang="fr-FR" smtClean="0"/>
              <a:pPr/>
              <a:t>‹#›</a:t>
            </a:fld>
            <a:endParaRPr lang="fr-FR"/>
          </a:p>
        </p:txBody>
      </p:sp>
      <p:sp>
        <p:nvSpPr>
          <p:cNvPr id="11" name="Espace réservé du contenu 10"/>
          <p:cNvSpPr>
            <a:spLocks noGrp="1"/>
          </p:cNvSpPr>
          <p:nvPr>
            <p:ph sz="quarter" idx="16"/>
          </p:nvPr>
        </p:nvSpPr>
        <p:spPr>
          <a:xfrm>
            <a:off x="1103446" y="1124744"/>
            <a:ext cx="5185833" cy="4992555"/>
          </a:xfrm>
        </p:spPr>
        <p:txBody>
          <a:bodyPr>
            <a:noAutofit/>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13" name="Espace réservé du contenu 12"/>
          <p:cNvSpPr>
            <a:spLocks noGrp="1"/>
          </p:cNvSpPr>
          <p:nvPr>
            <p:ph sz="quarter" idx="17"/>
          </p:nvPr>
        </p:nvSpPr>
        <p:spPr>
          <a:xfrm>
            <a:off x="6669736" y="1124744"/>
            <a:ext cx="5185833" cy="4992555"/>
          </a:xfrm>
        </p:spPr>
        <p:txBody>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916F9559-A0CB-4850-0DDA-2F37E029ED9A}"/>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endParaRPr lang="fr-FR">
              <a:latin typeface="Arial"/>
              <a:ea typeface="+mn-ea"/>
            </a:endParaRPr>
          </a:p>
        </p:txBody>
      </p:sp>
    </p:spTree>
    <p:extLst>
      <p:ext uri="{BB962C8B-B14F-4D97-AF65-F5344CB8AC3E}">
        <p14:creationId xmlns:p14="http://schemas.microsoft.com/office/powerpoint/2010/main" val="10657232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ge de fin">
    <p:spTree>
      <p:nvGrpSpPr>
        <p:cNvPr id="1" name=""/>
        <p:cNvGrpSpPr/>
        <p:nvPr/>
      </p:nvGrpSpPr>
      <p:grpSpPr>
        <a:xfrm>
          <a:off x="0" y="0"/>
          <a:ext cx="0" cy="0"/>
          <a:chOff x="0" y="0"/>
          <a:chExt cx="0" cy="0"/>
        </a:xfrm>
      </p:grpSpPr>
      <p:sp>
        <p:nvSpPr>
          <p:cNvPr id="11" name="Rectangle 10"/>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Rectangle 6"/>
          <p:cNvSpPr/>
          <p:nvPr/>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sp>
        <p:nvSpPr>
          <p:cNvPr id="12" name="Rectangle 11"/>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20" name="Imag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grpSp>
        <p:nvGrpSpPr>
          <p:cNvPr id="22" name="Groupe 21"/>
          <p:cNvGrpSpPr/>
          <p:nvPr userDrawn="1"/>
        </p:nvGrpSpPr>
        <p:grpSpPr>
          <a:xfrm>
            <a:off x="6406214" y="1682636"/>
            <a:ext cx="4471897" cy="3372488"/>
            <a:chOff x="4804660" y="1261977"/>
            <a:chExt cx="3353923" cy="2529366"/>
          </a:xfrm>
        </p:grpSpPr>
        <p:sp>
          <p:nvSpPr>
            <p:cNvPr id="23" name="ZoneTexte 22"/>
            <p:cNvSpPr txBox="1"/>
            <p:nvPr/>
          </p:nvSpPr>
          <p:spPr>
            <a:xfrm>
              <a:off x="4818086" y="1261977"/>
              <a:ext cx="3240360" cy="2529366"/>
            </a:xfrm>
            <a:prstGeom prst="rect">
              <a:avLst/>
            </a:prstGeom>
            <a:noFill/>
          </p:spPr>
          <p:txBody>
            <a:bodyPr wrap="square" lIns="72000" tIns="108000" rIns="72000" bIns="108000" rtlCol="0" anchor="t" anchorCtr="0">
              <a:normAutofit/>
            </a:bodyPr>
            <a:lstStyle/>
            <a:p>
              <a:pPr algn="l"/>
              <a:r>
                <a:rPr lang="fr-FR" sz="2667" b="1">
                  <a:solidFill>
                    <a:srgbClr val="575757"/>
                  </a:solidFill>
                </a:rPr>
                <a:t>esante.gouv.fr</a:t>
              </a:r>
            </a:p>
            <a:p>
              <a:pPr algn="l"/>
              <a:r>
                <a:rPr lang="fr-FR" sz="2000">
                  <a:solidFill>
                    <a:srgbClr val="575757"/>
                  </a:solidFill>
                </a:rPr>
                <a:t>Le portail</a:t>
              </a:r>
              <a:r>
                <a:rPr lang="fr-FR" sz="2000" baseline="0">
                  <a:solidFill>
                    <a:srgbClr val="575757"/>
                  </a:solidFill>
                </a:rPr>
                <a:t> pour accéder à l’ensemble des services et produits de l’agence du numérique en santé et s’informer sur l’actualité de la e-santé. </a:t>
              </a:r>
            </a:p>
            <a:p>
              <a:pPr algn="ctr"/>
              <a:endParaRPr lang="fr-FR" sz="2000" err="1">
                <a:solidFill>
                  <a:srgbClr val="575757"/>
                </a:solidFill>
              </a:endParaRPr>
            </a:p>
          </p:txBody>
        </p:sp>
        <p:pic>
          <p:nvPicPr>
            <p:cNvPr id="24" name="Picture 2" descr="Y:\Interne\Communication\Communication_2019\Crea_graphiques\Pictos\Picto_OK\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3" descr="Y:\Interne\Communication\Communication_2019\Crea_graphiques\Pictos\Picto_OK\LINKEDIN@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Y:\Interne\Communication\Communication_2019\Crea_graphiques\Pictos\Picto_OK\Twitter_Logo_Blu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3" descr="Y:\Interne\Communication\Communication_2019\Crea_graphiques\Pictos\Picto_OK\LINKEDIN@2x.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p:cNvSpPr txBox="1"/>
            <p:nvPr userDrawn="1"/>
          </p:nvSpPr>
          <p:spPr>
            <a:xfrm>
              <a:off x="5220072" y="2859782"/>
              <a:ext cx="2938511" cy="649472"/>
            </a:xfrm>
            <a:prstGeom prst="rect">
              <a:avLst/>
            </a:prstGeom>
            <a:noFill/>
          </p:spPr>
          <p:txBody>
            <a:bodyPr wrap="square" lIns="72000" tIns="108000" rIns="72000" bIns="108000" rtlCol="0" anchor="t" anchorCtr="0">
              <a:noAutofit/>
            </a:bodyPr>
            <a:lstStyle/>
            <a:p>
              <a:pPr algn="l">
                <a:spcAft>
                  <a:spcPts val="800"/>
                </a:spcAft>
              </a:pPr>
              <a:r>
                <a:rPr lang="fr-FR" sz="1200" b="0">
                  <a:solidFill>
                    <a:srgbClr val="575757"/>
                  </a:solidFill>
                </a:rPr>
                <a:t>@esante_gouv_fr</a:t>
              </a:r>
            </a:p>
            <a:p>
              <a:pPr algn="l"/>
              <a:endParaRPr lang="fr-FR" sz="400" b="0">
                <a:solidFill>
                  <a:srgbClr val="575757"/>
                </a:solidFill>
              </a:endParaRPr>
            </a:p>
            <a:p>
              <a:pPr algn="l"/>
              <a:endParaRPr lang="fr-FR" sz="667" b="0">
                <a:solidFill>
                  <a:srgbClr val="575757"/>
                </a:solidFill>
              </a:endParaRPr>
            </a:p>
            <a:p>
              <a:pPr algn="l"/>
              <a:r>
                <a:rPr lang="fr-FR" sz="1200" b="0">
                  <a:solidFill>
                    <a:srgbClr val="575757"/>
                  </a:solidFill>
                </a:rPr>
                <a:t>linkedin.com/company/agence-du-numerique-en-sante</a:t>
              </a:r>
              <a:endParaRPr lang="fr-FR" sz="1067" b="0">
                <a:solidFill>
                  <a:srgbClr val="575757"/>
                </a:solidFill>
              </a:endParaRPr>
            </a:p>
          </p:txBody>
        </p:sp>
      </p:grpSp>
      <p:pic>
        <p:nvPicPr>
          <p:cNvPr id="18" name="Imag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215100809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Page de garde standard">
    <p:spTree>
      <p:nvGrpSpPr>
        <p:cNvPr id="1" name=""/>
        <p:cNvGrpSpPr/>
        <p:nvPr/>
      </p:nvGrpSpPr>
      <p:grpSpPr>
        <a:xfrm>
          <a:off x="0" y="0"/>
          <a:ext cx="0" cy="0"/>
          <a:chOff x="0" y="0"/>
          <a:chExt cx="0" cy="0"/>
        </a:xfrm>
      </p:grpSpPr>
      <p:sp>
        <p:nvSpPr>
          <p:cNvPr id="9" name="Rectangle 8"/>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re 1"/>
          <p:cNvSpPr>
            <a:spLocks noGrp="1"/>
          </p:cNvSpPr>
          <p:nvPr>
            <p:ph type="ctrTitle" hasCustomPrompt="1"/>
          </p:nvPr>
        </p:nvSpPr>
        <p:spPr>
          <a:xfrm>
            <a:off x="5615947" y="2244362"/>
            <a:ext cx="6036733"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de la présentation</a:t>
            </a:r>
          </a:p>
        </p:txBody>
      </p:sp>
      <p:sp>
        <p:nvSpPr>
          <p:cNvPr id="4" name="Espace réservé du texte 3"/>
          <p:cNvSpPr>
            <a:spLocks noGrp="1"/>
          </p:cNvSpPr>
          <p:nvPr>
            <p:ph type="body" sz="quarter" idx="10" hasCustomPrompt="1"/>
          </p:nvPr>
        </p:nvSpPr>
        <p:spPr>
          <a:xfrm>
            <a:off x="5615947" y="3754140"/>
            <a:ext cx="6036733" cy="885891"/>
          </a:xfrm>
        </p:spPr>
        <p:txBody>
          <a:bodyPr>
            <a:noAutofit/>
          </a:bodyPr>
          <a:lstStyle>
            <a:lvl1pPr algn="l">
              <a:defRPr sz="2667">
                <a:solidFill>
                  <a:srgbClr val="575757"/>
                </a:solidFill>
              </a:defRPr>
            </a:lvl1pPr>
          </a:lstStyle>
          <a:p>
            <a:pPr lvl="0"/>
            <a:r>
              <a:rPr lang="fr-FR"/>
              <a:t>Cliquer pour ajouter un sous-titre</a:t>
            </a:r>
          </a:p>
        </p:txBody>
      </p:sp>
      <p:pic>
        <p:nvPicPr>
          <p:cNvPr id="13" name="Imag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sp>
        <p:nvSpPr>
          <p:cNvPr id="16" name="Rectangle 15"/>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Espace réservé du texte 21">
            <a:extLst>
              <a:ext uri="{FF2B5EF4-FFF2-40B4-BE49-F238E27FC236}">
                <a16:creationId xmlns:a16="http://schemas.microsoft.com/office/drawing/2014/main" id="{FC509A42-19AD-CE45-9631-39CA09E7EA3F}"/>
              </a:ext>
            </a:extLst>
          </p:cNvPr>
          <p:cNvSpPr>
            <a:spLocks noGrp="1"/>
          </p:cNvSpPr>
          <p:nvPr userDrawn="1">
            <p:ph type="body" sz="quarter" idx="12" hasCustomPrompt="1"/>
          </p:nvPr>
        </p:nvSpPr>
        <p:spPr>
          <a:xfrm>
            <a:off x="5615947" y="5219763"/>
            <a:ext cx="6036733" cy="513493"/>
          </a:xfrm>
          <a:prstGeom prst="rect">
            <a:avLst/>
          </a:prstGeom>
        </p:spPr>
        <p:txBody>
          <a:bodyPr/>
          <a:lstStyle>
            <a:lvl1pPr>
              <a:defRPr sz="1600" b="0">
                <a:solidFill>
                  <a:srgbClr val="575757"/>
                </a:solidFill>
              </a:defRPr>
            </a:lvl1pPr>
          </a:lstStyle>
          <a:p>
            <a:pPr lvl="0"/>
            <a:r>
              <a:rPr lang="fr-FR"/>
              <a:t>Date | Emetteur</a:t>
            </a:r>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17728088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13" name="Rectangle 12"/>
          <p:cNvSpPr/>
          <p:nvPr/>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a:xfrm>
            <a:off x="143339" y="6333323"/>
            <a:ext cx="383117" cy="365125"/>
          </a:xfrm>
        </p:spPr>
        <p:txBody>
          <a:bodyPr/>
          <a:lstStyle/>
          <a:p>
            <a:fld id="{646E7B68-C406-4B5C-B79D-A1CDE10CB85D}" type="slidenum">
              <a:rPr lang="fr-FR" smtClean="0"/>
              <a:pPr/>
              <a:t>‹#›</a:t>
            </a:fld>
            <a:endParaRPr lang="fr-FR"/>
          </a:p>
        </p:txBody>
      </p:sp>
      <p:sp>
        <p:nvSpPr>
          <p:cNvPr id="63" name="Espace réservé du texte 62"/>
          <p:cNvSpPr>
            <a:spLocks noGrp="1"/>
          </p:cNvSpPr>
          <p:nvPr>
            <p:ph type="body" sz="quarter" idx="14" hasCustomPrompt="1"/>
          </p:nvPr>
        </p:nvSpPr>
        <p:spPr>
          <a:xfrm>
            <a:off x="5903384" y="2357096"/>
            <a:ext cx="3648405" cy="2880320"/>
          </a:xfrm>
        </p:spPr>
        <p:txBody>
          <a:bodyPr numCol="1">
            <a:normAutofit/>
          </a:bodyPr>
          <a:lstStyle>
            <a:lvl1pPr marL="0" indent="0" algn="l" defTabSz="1219170" rtl="0" eaLnBrk="1" latinLnBrk="0" hangingPunct="1">
              <a:lnSpc>
                <a:spcPct val="150000"/>
              </a:lnSpc>
              <a:spcBef>
                <a:spcPts val="267"/>
              </a:spcBef>
              <a:spcAft>
                <a:spcPts val="0"/>
              </a:spcAft>
              <a:buFontTx/>
              <a:buNone/>
              <a:defRPr lang="fr-FR" sz="1867" b="1" kern="1200" cap="none" baseline="0" smtClean="0">
                <a:solidFill>
                  <a:srgbClr val="575757"/>
                </a:solidFill>
                <a:latin typeface="+mn-lt"/>
                <a:ea typeface="+mn-ea"/>
                <a:cs typeface="+mn-cs"/>
              </a:defRPr>
            </a:lvl1pPr>
          </a:lstStyle>
          <a:p>
            <a:pPr lvl="0"/>
            <a:r>
              <a:rPr lang="fr-FR"/>
              <a:t>Chapitre 1</a:t>
            </a:r>
          </a:p>
          <a:p>
            <a:pPr lvl="0"/>
            <a:r>
              <a:rPr lang="fr-FR"/>
              <a:t>Chapitre 2</a:t>
            </a:r>
          </a:p>
          <a:p>
            <a:pPr lvl="0"/>
            <a:r>
              <a:rPr lang="fr-FR"/>
              <a:t>Chapitre 3</a:t>
            </a:r>
          </a:p>
        </p:txBody>
      </p:sp>
      <p:sp>
        <p:nvSpPr>
          <p:cNvPr id="10" name="Titre 1"/>
          <p:cNvSpPr txBox="1">
            <a:spLocks/>
          </p:cNvSpPr>
          <p:nvPr/>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sp>
        <p:nvSpPr>
          <p:cNvPr id="8" name="Rectangle 7"/>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Titre 1"/>
          <p:cNvSpPr txBox="1">
            <a:spLocks/>
          </p:cNvSpPr>
          <p:nvPr userDrawn="1"/>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
        <p:nvSpPr>
          <p:cNvPr id="2" name="Espace réservé du pied de page 4">
            <a:extLst>
              <a:ext uri="{FF2B5EF4-FFF2-40B4-BE49-F238E27FC236}">
                <a16:creationId xmlns:a16="http://schemas.microsoft.com/office/drawing/2014/main" id="{99635441-A52A-A43C-6130-7E71FD14CF51}"/>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endParaRPr lang="fr-FR">
              <a:latin typeface="Arial"/>
              <a:ea typeface="+mn-ea"/>
            </a:endParaRPr>
          </a:p>
        </p:txBody>
      </p:sp>
    </p:spTree>
    <p:extLst>
      <p:ext uri="{BB962C8B-B14F-4D97-AF65-F5344CB8AC3E}">
        <p14:creationId xmlns:p14="http://schemas.microsoft.com/office/powerpoint/2010/main" val="25698215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ntercalaire">
    <p:spTree>
      <p:nvGrpSpPr>
        <p:cNvPr id="1" name=""/>
        <p:cNvGrpSpPr/>
        <p:nvPr/>
      </p:nvGrpSpPr>
      <p:grpSpPr>
        <a:xfrm>
          <a:off x="0" y="0"/>
          <a:ext cx="0" cy="0"/>
          <a:chOff x="0" y="0"/>
          <a:chExt cx="0" cy="0"/>
        </a:xfrm>
      </p:grpSpPr>
      <p:sp>
        <p:nvSpPr>
          <p:cNvPr id="15" name="Rectangle 14"/>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p:txBody>
          <a:bodyPr/>
          <a:lstStyle/>
          <a:p>
            <a:fld id="{646E7B68-C406-4B5C-B79D-A1CDE10CB85D}" type="slidenum">
              <a:rPr lang="fr-FR" smtClean="0"/>
              <a:pPr/>
              <a:t>‹#›</a:t>
            </a:fld>
            <a:endParaRPr lang="fr-F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001" y="192021"/>
            <a:ext cx="1746908" cy="6405331"/>
          </a:xfrm>
          <a:prstGeom prst="rect">
            <a:avLst/>
          </a:prstGeom>
        </p:spPr>
      </p:pic>
      <p:sp>
        <p:nvSpPr>
          <p:cNvPr id="17" name="Titre 1"/>
          <p:cNvSpPr>
            <a:spLocks noGrp="1"/>
          </p:cNvSpPr>
          <p:nvPr>
            <p:ph type="ctrTitle" hasCustomPrompt="1"/>
          </p:nvPr>
        </p:nvSpPr>
        <p:spPr>
          <a:xfrm>
            <a:off x="5903384" y="2244362"/>
            <a:ext cx="5749296"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du chapitre</a:t>
            </a:r>
          </a:p>
        </p:txBody>
      </p:sp>
      <p:sp>
        <p:nvSpPr>
          <p:cNvPr id="18" name="Espace réservé du texte 3"/>
          <p:cNvSpPr>
            <a:spLocks noGrp="1"/>
          </p:cNvSpPr>
          <p:nvPr>
            <p:ph type="body" sz="quarter" idx="13" hasCustomPrompt="1"/>
          </p:nvPr>
        </p:nvSpPr>
        <p:spPr>
          <a:xfrm>
            <a:off x="5903384" y="3754140"/>
            <a:ext cx="5749296" cy="885891"/>
          </a:xfrm>
        </p:spPr>
        <p:txBody>
          <a:bodyPr>
            <a:noAutofit/>
          </a:bodyPr>
          <a:lstStyle>
            <a:lvl1pPr algn="l">
              <a:defRPr sz="2667">
                <a:solidFill>
                  <a:srgbClr val="575757"/>
                </a:solidFill>
              </a:defRPr>
            </a:lvl1pPr>
          </a:lstStyle>
          <a:p>
            <a:pPr lvl="0"/>
            <a:r>
              <a:rPr lang="fr-FR"/>
              <a:t>Sous-titre éventuel</a:t>
            </a:r>
          </a:p>
        </p:txBody>
      </p:sp>
      <p:sp>
        <p:nvSpPr>
          <p:cNvPr id="8" name="Rectangle 7"/>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1" y="192021"/>
            <a:ext cx="1746908" cy="6405331"/>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32004949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8" name="Rectangle 7"/>
          <p:cNvSpPr/>
          <p:nvPr/>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5" name="Image 4"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2520" y="3007"/>
            <a:ext cx="10029481" cy="6854995"/>
          </a:xfrm>
          <a:prstGeom prst="rect">
            <a:avLst/>
          </a:prstGeom>
        </p:spPr>
      </p:pic>
      <p:sp>
        <p:nvSpPr>
          <p:cNvPr id="3" name="Espace réservé du texte 2">
            <a:extLst>
              <a:ext uri="{FF2B5EF4-FFF2-40B4-BE49-F238E27FC236}">
                <a16:creationId xmlns:a16="http://schemas.microsoft.com/office/drawing/2014/main" id="{3A4A0B2A-58BC-1D4D-8883-191DA713D2F9}"/>
              </a:ext>
            </a:extLst>
          </p:cNvPr>
          <p:cNvSpPr>
            <a:spLocks noGrp="1"/>
          </p:cNvSpPr>
          <p:nvPr>
            <p:ph type="body" sz="quarter" idx="10" hasCustomPrompt="1"/>
          </p:nvPr>
        </p:nvSpPr>
        <p:spPr>
          <a:xfrm>
            <a:off x="3024717" y="1221317"/>
            <a:ext cx="3647347" cy="2015067"/>
          </a:xfrm>
          <a:prstGeom prst="rect">
            <a:avLst/>
          </a:prstGeom>
        </p:spPr>
        <p:txBody>
          <a:bodyPr/>
          <a:lstStyle>
            <a:lvl1pPr>
              <a:lnSpc>
                <a:spcPct val="80000"/>
              </a:lnSpc>
              <a:defRPr sz="4267" kern="800" cap="none" baseline="0">
                <a:solidFill>
                  <a:schemeClr val="bg1"/>
                </a:solidFill>
              </a:defRPr>
            </a:lvl1pPr>
            <a:lvl2pPr marL="578986" indent="0">
              <a:lnSpc>
                <a:spcPct val="80000"/>
              </a:lnSpc>
              <a:buNone/>
              <a:defRPr sz="4267">
                <a:solidFill>
                  <a:schemeClr val="bg1"/>
                </a:solidFill>
              </a:defRPr>
            </a:lvl2pPr>
          </a:lstStyle>
          <a:p>
            <a:pPr lvl="0"/>
            <a:r>
              <a:rPr lang="fr-FR"/>
              <a:t>Titre principal de la slide</a:t>
            </a:r>
          </a:p>
          <a:p>
            <a:pPr lvl="1"/>
            <a:endParaRPr lang="fr-FR"/>
          </a:p>
        </p:txBody>
      </p:sp>
      <p:sp>
        <p:nvSpPr>
          <p:cNvPr id="6" name="Espace réservé du texte 5">
            <a:extLst>
              <a:ext uri="{FF2B5EF4-FFF2-40B4-BE49-F238E27FC236}">
                <a16:creationId xmlns:a16="http://schemas.microsoft.com/office/drawing/2014/main" id="{05C05DFA-F720-FF4C-A4AA-91C4E66A3103}"/>
              </a:ext>
            </a:extLst>
          </p:cNvPr>
          <p:cNvSpPr>
            <a:spLocks noGrp="1"/>
          </p:cNvSpPr>
          <p:nvPr>
            <p:ph type="body" sz="quarter" idx="11" hasCustomPrompt="1"/>
          </p:nvPr>
        </p:nvSpPr>
        <p:spPr>
          <a:xfrm>
            <a:off x="3024717" y="3236384"/>
            <a:ext cx="3935379" cy="2497667"/>
          </a:xfrm>
          <a:prstGeom prst="rect">
            <a:avLst/>
          </a:prstGeom>
        </p:spPr>
        <p:txBody>
          <a:bodyPr/>
          <a:lstStyle>
            <a:lvl1pPr>
              <a:lnSpc>
                <a:spcPct val="80000"/>
              </a:lnSpc>
              <a:spcBef>
                <a:spcPts val="0"/>
              </a:spcBef>
              <a:defRPr sz="1867" b="0">
                <a:solidFill>
                  <a:schemeClr val="bg1"/>
                </a:solidFill>
              </a:defRPr>
            </a:lvl1pPr>
          </a:lstStyle>
          <a:p>
            <a:pPr lvl="0"/>
            <a:r>
              <a:rPr lang="fr-FR"/>
              <a:t>Texte</a:t>
            </a:r>
          </a:p>
        </p:txBody>
      </p:sp>
      <p:sp>
        <p:nvSpPr>
          <p:cNvPr id="7" name="Espace réservé du numéro de diapositive 5"/>
          <p:cNvSpPr>
            <a:spLocks noGrp="1"/>
          </p:cNvSpPr>
          <p:nvPr>
            <p:ph type="sldNum" sz="quarter" idx="12"/>
          </p:nvPr>
        </p:nvSpPr>
        <p:spPr>
          <a:xfrm>
            <a:off x="143339" y="6333323"/>
            <a:ext cx="383117" cy="365125"/>
          </a:xfrm>
        </p:spPr>
        <p:txBody>
          <a:bodyPr/>
          <a:lstStyle/>
          <a:p>
            <a:fld id="{646E7B68-C406-4B5C-B79D-A1CDE10CB85D}" type="slidenum">
              <a:rPr lang="fr-FR" smtClean="0"/>
              <a:pPr/>
              <a:t>‹#›</a:t>
            </a:fld>
            <a:endParaRPr lang="fr-FR"/>
          </a:p>
        </p:txBody>
      </p:sp>
      <p:sp>
        <p:nvSpPr>
          <p:cNvPr id="9" name="Rectangle 8"/>
          <p:cNvSpPr/>
          <p:nvPr userDrawn="1"/>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62520" y="3007"/>
            <a:ext cx="10029481" cy="6854995"/>
          </a:xfrm>
          <a:prstGeom prst="rect">
            <a:avLst/>
          </a:prstGeom>
        </p:spPr>
      </p:pic>
    </p:spTree>
    <p:extLst>
      <p:ext uri="{BB962C8B-B14F-4D97-AF65-F5344CB8AC3E}">
        <p14:creationId xmlns:p14="http://schemas.microsoft.com/office/powerpoint/2010/main" val="145278399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pic>
        <p:nvPicPr>
          <p:cNvPr id="4" name="Image 3"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sp>
        <p:nvSpPr>
          <p:cNvPr id="7" name="Espace réservé du texte 6">
            <a:extLst>
              <a:ext uri="{FF2B5EF4-FFF2-40B4-BE49-F238E27FC236}">
                <a16:creationId xmlns:a16="http://schemas.microsoft.com/office/drawing/2014/main" id="{C0E49024-B637-B846-AD7A-074C32D97EBE}"/>
              </a:ext>
            </a:extLst>
          </p:cNvPr>
          <p:cNvSpPr>
            <a:spLocks noGrp="1"/>
          </p:cNvSpPr>
          <p:nvPr>
            <p:ph type="body" sz="quarter" idx="10" hasCustomPrompt="1"/>
          </p:nvPr>
        </p:nvSpPr>
        <p:spPr>
          <a:xfrm>
            <a:off x="2832101" y="1316567"/>
            <a:ext cx="3647943" cy="2495551"/>
          </a:xfrm>
          <a:prstGeom prst="rect">
            <a:avLst/>
          </a:prstGeom>
        </p:spPr>
        <p:txBody>
          <a:bodyPr/>
          <a:lstStyle>
            <a:lvl1pPr>
              <a:defRPr sz="3733" kern="800" cap="all" baseline="0"/>
            </a:lvl1pPr>
            <a:lvl2pPr marL="578986" indent="0">
              <a:buNone/>
              <a:defRPr sz="4267"/>
            </a:lvl2pPr>
          </a:lstStyle>
          <a:p>
            <a:pPr lvl="0"/>
            <a:r>
              <a:rPr lang="fr-FR"/>
              <a:t>Titre de la slide</a:t>
            </a:r>
          </a:p>
          <a:p>
            <a:pPr lvl="1"/>
            <a:endParaRPr lang="fr-FR"/>
          </a:p>
        </p:txBody>
      </p:sp>
      <p:sp>
        <p:nvSpPr>
          <p:cNvPr id="9" name="Espace réservé du texte 8">
            <a:extLst>
              <a:ext uri="{FF2B5EF4-FFF2-40B4-BE49-F238E27FC236}">
                <a16:creationId xmlns:a16="http://schemas.microsoft.com/office/drawing/2014/main" id="{F9933515-A54B-C648-9452-ED438F800E2D}"/>
              </a:ext>
            </a:extLst>
          </p:cNvPr>
          <p:cNvSpPr>
            <a:spLocks noGrp="1"/>
          </p:cNvSpPr>
          <p:nvPr>
            <p:ph type="body" sz="quarter" idx="11" hasCustomPrompt="1"/>
          </p:nvPr>
        </p:nvSpPr>
        <p:spPr>
          <a:xfrm>
            <a:off x="6672065" y="1316567"/>
            <a:ext cx="4610100" cy="2495551"/>
          </a:xfrm>
          <a:prstGeom prst="rect">
            <a:avLst/>
          </a:prstGeom>
        </p:spPr>
        <p:txBody>
          <a:bodyPr/>
          <a:lstStyle>
            <a:lvl1pPr>
              <a:lnSpc>
                <a:spcPct val="80000"/>
              </a:lnSpc>
              <a:spcBef>
                <a:spcPts val="0"/>
              </a:spcBef>
              <a:defRPr sz="1867" b="0"/>
            </a:lvl1pPr>
          </a:lstStyle>
          <a:p>
            <a:pPr lvl="0"/>
            <a:r>
              <a:rPr lang="fr-FR"/>
              <a:t>Texte</a:t>
            </a:r>
          </a:p>
        </p:txBody>
      </p:sp>
      <p:pic>
        <p:nvPicPr>
          <p:cNvPr id="6" name="Image 5"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8781" y="265620"/>
            <a:ext cx="1152696" cy="900035"/>
          </a:xfrm>
          <a:prstGeom prst="rect">
            <a:avLst/>
          </a:prstGeom>
        </p:spPr>
      </p:pic>
    </p:spTree>
    <p:extLst>
      <p:ext uri="{BB962C8B-B14F-4D97-AF65-F5344CB8AC3E}">
        <p14:creationId xmlns:p14="http://schemas.microsoft.com/office/powerpoint/2010/main" val="42307678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3" name="Espace réservé du pied de page 4">
            <a:extLst>
              <a:ext uri="{FF2B5EF4-FFF2-40B4-BE49-F238E27FC236}">
                <a16:creationId xmlns:a16="http://schemas.microsoft.com/office/drawing/2014/main" id="{0E368FCF-0FE7-B091-6DEC-C11A265EFEF6}"/>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endParaRPr lang="fr-FR">
              <a:latin typeface="Arial"/>
              <a:ea typeface="+mn-ea"/>
            </a:endParaRPr>
          </a:p>
        </p:txBody>
      </p:sp>
    </p:spTree>
    <p:extLst>
      <p:ext uri="{BB962C8B-B14F-4D97-AF65-F5344CB8AC3E}">
        <p14:creationId xmlns:p14="http://schemas.microsoft.com/office/powerpoint/2010/main" val="28675892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C1B207-59CD-004B-B392-04D2001D5635}"/>
              </a:ext>
            </a:extLst>
          </p:cNvPr>
          <p:cNvSpPr/>
          <p:nvPr userDrawn="1"/>
        </p:nvSpPr>
        <p:spPr>
          <a:xfrm>
            <a:off x="0" y="0"/>
            <a:ext cx="12192000" cy="6858000"/>
          </a:xfrm>
          <a:prstGeom prst="rect">
            <a:avLst/>
          </a:prstGeom>
          <a:solidFill>
            <a:srgbClr val="6F7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6F2FED54-7BF5-F145-BDB3-E02F5549A33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956" y="519322"/>
            <a:ext cx="2641495" cy="793382"/>
          </a:xfrm>
          <a:prstGeom prst="rect">
            <a:avLst/>
          </a:prstGeom>
        </p:spPr>
      </p:pic>
      <p:pic>
        <p:nvPicPr>
          <p:cNvPr id="11" name="Image 10">
            <a:extLst>
              <a:ext uri="{FF2B5EF4-FFF2-40B4-BE49-F238E27FC236}">
                <a16:creationId xmlns:a16="http://schemas.microsoft.com/office/drawing/2014/main" id="{112B6354-07FA-0442-98F9-E30D1E5D65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13116" b="2943"/>
          <a:stretch/>
        </p:blipFill>
        <p:spPr>
          <a:xfrm>
            <a:off x="8105615" y="1542785"/>
            <a:ext cx="4086386" cy="5315216"/>
          </a:xfrm>
          <a:prstGeom prst="rect">
            <a:avLst/>
          </a:prstGeom>
        </p:spPr>
      </p:pic>
      <p:sp>
        <p:nvSpPr>
          <p:cNvPr id="14" name="Titre 1">
            <a:extLst>
              <a:ext uri="{FF2B5EF4-FFF2-40B4-BE49-F238E27FC236}">
                <a16:creationId xmlns:a16="http://schemas.microsoft.com/office/drawing/2014/main" id="{57E41960-6857-DF46-A859-E5BE5CA3C7E0}"/>
              </a:ext>
            </a:extLst>
          </p:cNvPr>
          <p:cNvSpPr>
            <a:spLocks noGrp="1"/>
          </p:cNvSpPr>
          <p:nvPr>
            <p:ph type="title" hasCustomPrompt="1"/>
          </p:nvPr>
        </p:nvSpPr>
        <p:spPr>
          <a:xfrm>
            <a:off x="481385" y="2033413"/>
            <a:ext cx="1897430" cy="412557"/>
          </a:xfrm>
        </p:spPr>
        <p:txBody>
          <a:bodyPr lIns="0" tIns="0" rIns="0" bIns="0">
            <a:normAutofit/>
          </a:bodyPr>
          <a:lstStyle>
            <a:lvl1pPr>
              <a:defRPr lang="fr-FR" sz="2800" b="1" kern="1200" dirty="0">
                <a:solidFill>
                  <a:schemeClr val="bg1"/>
                </a:solidFill>
                <a:latin typeface="Arial" panose="020B0604020202020204" pitchFamily="34" charset="0"/>
                <a:ea typeface="+mn-ea"/>
                <a:cs typeface="Arial" panose="020B0604020202020204" pitchFamily="34" charset="0"/>
              </a:defRPr>
            </a:lvl1pPr>
          </a:lstStyle>
          <a:p>
            <a:r>
              <a:rPr lang="fr-FR"/>
              <a:t>Sommaire</a:t>
            </a:r>
          </a:p>
        </p:txBody>
      </p:sp>
      <p:sp>
        <p:nvSpPr>
          <p:cNvPr id="15" name="Espace réservé du contenu 2">
            <a:extLst>
              <a:ext uri="{FF2B5EF4-FFF2-40B4-BE49-F238E27FC236}">
                <a16:creationId xmlns:a16="http://schemas.microsoft.com/office/drawing/2014/main" id="{09C5B5C4-7BA0-3849-A36C-D0DEF3C2C9B3}"/>
              </a:ext>
            </a:extLst>
          </p:cNvPr>
          <p:cNvSpPr>
            <a:spLocks noGrp="1"/>
          </p:cNvSpPr>
          <p:nvPr>
            <p:ph sz="half" idx="1" hasCustomPrompt="1"/>
          </p:nvPr>
        </p:nvSpPr>
        <p:spPr>
          <a:xfrm>
            <a:off x="484176" y="2648551"/>
            <a:ext cx="9691104" cy="1545315"/>
          </a:xfrm>
        </p:spPr>
        <p:txBody>
          <a:bodyPr lIns="0" tIns="0" rIns="0" bIns="0"/>
          <a:lstStyle>
            <a:lvl1pPr marL="0" marR="0" indent="0" algn="l" defTabSz="914400" rtl="0" eaLnBrk="1" fontAlgn="auto" latinLnBrk="0" hangingPunct="1">
              <a:lnSpc>
                <a:spcPts val="2800"/>
              </a:lnSpc>
              <a:spcBef>
                <a:spcPts val="1000"/>
              </a:spcBef>
              <a:spcAft>
                <a:spcPts val="0"/>
              </a:spcAft>
              <a:buClrTx/>
              <a:buSzTx/>
              <a:buFont typeface="Arial" panose="020B0604020202020204" pitchFamily="34" charset="0"/>
              <a:buNone/>
              <a:tabLst/>
              <a:defRPr lang="fr-FR" sz="1400" b="1" kern="1200">
                <a:solidFill>
                  <a:schemeClr val="bg1"/>
                </a:solidFill>
                <a:latin typeface="Arial" panose="020B0604020202020204" pitchFamily="34" charset="0"/>
                <a:ea typeface="+mn-ea"/>
                <a:cs typeface="Arial" panose="020B0604020202020204" pitchFamily="34" charset="0"/>
              </a:defRPr>
            </a:lvl1pPr>
          </a:lstStyle>
          <a:p>
            <a:r>
              <a:rPr lang="fr-FR"/>
              <a:t>1 / </a:t>
            </a:r>
            <a:r>
              <a:rPr lang="fr-FR" b="0"/>
              <a:t>Partie 1</a:t>
            </a:r>
          </a:p>
          <a:p>
            <a:r>
              <a:rPr lang="fr-FR"/>
              <a:t>2 / </a:t>
            </a:r>
            <a:r>
              <a:rPr lang="fr-FR" b="0"/>
              <a:t>Partie 2</a:t>
            </a:r>
          </a:p>
          <a:p>
            <a:r>
              <a:rPr lang="fr-FR"/>
              <a:t>3 / </a:t>
            </a:r>
            <a:r>
              <a:rPr lang="fr-FR" b="0"/>
              <a:t>Partie 3</a:t>
            </a:r>
          </a:p>
          <a:p>
            <a:r>
              <a:rPr lang="fr-FR"/>
              <a:t>4 / </a:t>
            </a:r>
            <a:r>
              <a:rPr lang="fr-FR" b="0"/>
              <a:t>Partie 4</a:t>
            </a:r>
          </a:p>
          <a:p>
            <a:r>
              <a:rPr lang="fr-FR"/>
              <a:t>5 / </a:t>
            </a:r>
            <a:r>
              <a:rPr lang="fr-FR" b="0"/>
              <a:t>Partie 5</a:t>
            </a:r>
          </a:p>
          <a:p>
            <a:endParaRPr lang="fr-FR"/>
          </a:p>
        </p:txBody>
      </p:sp>
    </p:spTree>
    <p:extLst>
      <p:ext uri="{BB962C8B-B14F-4D97-AF65-F5344CB8AC3E}">
        <p14:creationId xmlns:p14="http://schemas.microsoft.com/office/powerpoint/2010/main" val="667489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7" name="Espace réservé du texte 2"/>
          <p:cNvSpPr>
            <a:spLocks noGrp="1"/>
          </p:cNvSpPr>
          <p:nvPr>
            <p:ph idx="1"/>
          </p:nvPr>
        </p:nvSpPr>
        <p:spPr>
          <a:xfrm>
            <a:off x="1103445" y="1124744"/>
            <a:ext cx="10753195" cy="4992555"/>
          </a:xfrm>
          <a:prstGeom prst="rect">
            <a:avLst/>
          </a:prstGeom>
        </p:spPr>
        <p:txBody>
          <a:bodyPr vert="horz" lIns="0" tIns="0" rIns="0" bIns="0" rtlCol="0">
            <a:normAutofit/>
          </a:bodyPr>
          <a:lstStyle>
            <a:lvl4pPr>
              <a:defRPr sz="1867"/>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43167951-A333-294F-FA68-067FE2D76529}"/>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endParaRPr lang="fr-FR">
              <a:latin typeface="Arial"/>
              <a:ea typeface="+mn-ea"/>
            </a:endParaRPr>
          </a:p>
        </p:txBody>
      </p:sp>
    </p:spTree>
    <p:extLst>
      <p:ext uri="{BB962C8B-B14F-4D97-AF65-F5344CB8AC3E}">
        <p14:creationId xmlns:p14="http://schemas.microsoft.com/office/powerpoint/2010/main" val="147419245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103445" y="116632"/>
            <a:ext cx="10752123" cy="720008"/>
          </a:xfrm>
        </p:spPr>
        <p:txBody>
          <a:bodyPr/>
          <a:lstStyle>
            <a:lvl1pPr>
              <a:defRPr/>
            </a:lvl1pPr>
          </a:lstStyle>
          <a:p>
            <a:r>
              <a:rPr lang="fr-FR"/>
              <a:t>Titre de la slide</a:t>
            </a:r>
          </a:p>
        </p:txBody>
      </p:sp>
      <p:sp>
        <p:nvSpPr>
          <p:cNvPr id="5" name="Espace réservé du numéro de diapositive 4"/>
          <p:cNvSpPr>
            <a:spLocks noGrp="1"/>
          </p:cNvSpPr>
          <p:nvPr>
            <p:ph type="sldNum" sz="quarter" idx="12"/>
          </p:nvPr>
        </p:nvSpPr>
        <p:spPr/>
        <p:txBody>
          <a:bodyPr/>
          <a:lstStyle/>
          <a:p>
            <a:fld id="{646E7B68-C406-4B5C-B79D-A1CDE10CB85D}" type="slidenum">
              <a:rPr lang="fr-FR" smtClean="0"/>
              <a:pPr/>
              <a:t>‹#›</a:t>
            </a:fld>
            <a:endParaRPr lang="fr-FR"/>
          </a:p>
        </p:txBody>
      </p:sp>
      <p:sp>
        <p:nvSpPr>
          <p:cNvPr id="11" name="Espace réservé du contenu 10"/>
          <p:cNvSpPr>
            <a:spLocks noGrp="1"/>
          </p:cNvSpPr>
          <p:nvPr>
            <p:ph sz="quarter" idx="16"/>
          </p:nvPr>
        </p:nvSpPr>
        <p:spPr>
          <a:xfrm>
            <a:off x="1103446" y="1124744"/>
            <a:ext cx="5185833" cy="4992555"/>
          </a:xfrm>
        </p:spPr>
        <p:txBody>
          <a:bodyPr>
            <a:noAutofit/>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13" name="Espace réservé du contenu 12"/>
          <p:cNvSpPr>
            <a:spLocks noGrp="1"/>
          </p:cNvSpPr>
          <p:nvPr>
            <p:ph sz="quarter" idx="17"/>
          </p:nvPr>
        </p:nvSpPr>
        <p:spPr>
          <a:xfrm>
            <a:off x="6669736" y="1124744"/>
            <a:ext cx="5185833" cy="4992555"/>
          </a:xfrm>
        </p:spPr>
        <p:txBody>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916F9559-A0CB-4850-0DDA-2F37E029ED9A}"/>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endParaRPr lang="fr-FR">
              <a:latin typeface="Arial"/>
              <a:ea typeface="+mn-ea"/>
            </a:endParaRPr>
          </a:p>
        </p:txBody>
      </p:sp>
    </p:spTree>
    <p:extLst>
      <p:ext uri="{BB962C8B-B14F-4D97-AF65-F5344CB8AC3E}">
        <p14:creationId xmlns:p14="http://schemas.microsoft.com/office/powerpoint/2010/main" val="38874148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age de fin">
    <p:spTree>
      <p:nvGrpSpPr>
        <p:cNvPr id="1" name=""/>
        <p:cNvGrpSpPr/>
        <p:nvPr/>
      </p:nvGrpSpPr>
      <p:grpSpPr>
        <a:xfrm>
          <a:off x="0" y="0"/>
          <a:ext cx="0" cy="0"/>
          <a:chOff x="0" y="0"/>
          <a:chExt cx="0" cy="0"/>
        </a:xfrm>
      </p:grpSpPr>
      <p:sp>
        <p:nvSpPr>
          <p:cNvPr id="11" name="Rectangle 10"/>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Rectangle 6"/>
          <p:cNvSpPr/>
          <p:nvPr/>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sp>
        <p:nvSpPr>
          <p:cNvPr id="12" name="Rectangle 11"/>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20" name="Imag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grpSp>
        <p:nvGrpSpPr>
          <p:cNvPr id="22" name="Groupe 21"/>
          <p:cNvGrpSpPr/>
          <p:nvPr userDrawn="1"/>
        </p:nvGrpSpPr>
        <p:grpSpPr>
          <a:xfrm>
            <a:off x="6406214" y="1682636"/>
            <a:ext cx="4471897" cy="3372488"/>
            <a:chOff x="4804660" y="1261977"/>
            <a:chExt cx="3353923" cy="2529366"/>
          </a:xfrm>
        </p:grpSpPr>
        <p:sp>
          <p:nvSpPr>
            <p:cNvPr id="23" name="ZoneTexte 22"/>
            <p:cNvSpPr txBox="1"/>
            <p:nvPr/>
          </p:nvSpPr>
          <p:spPr>
            <a:xfrm>
              <a:off x="4818086" y="1261977"/>
              <a:ext cx="3240360" cy="2529366"/>
            </a:xfrm>
            <a:prstGeom prst="rect">
              <a:avLst/>
            </a:prstGeom>
            <a:noFill/>
          </p:spPr>
          <p:txBody>
            <a:bodyPr wrap="square" lIns="72000" tIns="108000" rIns="72000" bIns="108000" rtlCol="0" anchor="t" anchorCtr="0">
              <a:normAutofit/>
            </a:bodyPr>
            <a:lstStyle/>
            <a:p>
              <a:pPr algn="l"/>
              <a:r>
                <a:rPr lang="fr-FR" sz="2667" b="1">
                  <a:solidFill>
                    <a:srgbClr val="575757"/>
                  </a:solidFill>
                </a:rPr>
                <a:t>esante.gouv.fr</a:t>
              </a:r>
            </a:p>
            <a:p>
              <a:pPr algn="l"/>
              <a:r>
                <a:rPr lang="fr-FR" sz="2000">
                  <a:solidFill>
                    <a:srgbClr val="575757"/>
                  </a:solidFill>
                </a:rPr>
                <a:t>Le portail</a:t>
              </a:r>
              <a:r>
                <a:rPr lang="fr-FR" sz="2000" baseline="0">
                  <a:solidFill>
                    <a:srgbClr val="575757"/>
                  </a:solidFill>
                </a:rPr>
                <a:t> pour accéder à l’ensemble des services et produits de l’agence du numérique en santé et s’informer sur l’actualité de la e-santé. </a:t>
              </a:r>
            </a:p>
            <a:p>
              <a:pPr algn="ctr"/>
              <a:endParaRPr lang="fr-FR" sz="2000" err="1">
                <a:solidFill>
                  <a:srgbClr val="575757"/>
                </a:solidFill>
              </a:endParaRPr>
            </a:p>
          </p:txBody>
        </p:sp>
        <p:pic>
          <p:nvPicPr>
            <p:cNvPr id="24" name="Picture 2" descr="Y:\Interne\Communication\Communication_2019\Crea_graphiques\Pictos\Picto_OK\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3" descr="Y:\Interne\Communication\Communication_2019\Crea_graphiques\Pictos\Picto_OK\LINKEDIN@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Y:\Interne\Communication\Communication_2019\Crea_graphiques\Pictos\Picto_OK\Twitter_Logo_Blu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3" descr="Y:\Interne\Communication\Communication_2019\Crea_graphiques\Pictos\Picto_OK\LINKEDIN@2x.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p:cNvSpPr txBox="1"/>
            <p:nvPr userDrawn="1"/>
          </p:nvSpPr>
          <p:spPr>
            <a:xfrm>
              <a:off x="5220072" y="2859782"/>
              <a:ext cx="2938511" cy="649472"/>
            </a:xfrm>
            <a:prstGeom prst="rect">
              <a:avLst/>
            </a:prstGeom>
            <a:noFill/>
          </p:spPr>
          <p:txBody>
            <a:bodyPr wrap="square" lIns="72000" tIns="108000" rIns="72000" bIns="108000" rtlCol="0" anchor="t" anchorCtr="0">
              <a:noAutofit/>
            </a:bodyPr>
            <a:lstStyle/>
            <a:p>
              <a:pPr algn="l">
                <a:spcAft>
                  <a:spcPts val="800"/>
                </a:spcAft>
              </a:pPr>
              <a:r>
                <a:rPr lang="fr-FR" sz="1200" b="0">
                  <a:solidFill>
                    <a:srgbClr val="575757"/>
                  </a:solidFill>
                </a:rPr>
                <a:t>@esante_gouv_fr</a:t>
              </a:r>
            </a:p>
            <a:p>
              <a:pPr algn="l"/>
              <a:endParaRPr lang="fr-FR" sz="400" b="0">
                <a:solidFill>
                  <a:srgbClr val="575757"/>
                </a:solidFill>
              </a:endParaRPr>
            </a:p>
            <a:p>
              <a:pPr algn="l"/>
              <a:endParaRPr lang="fr-FR" sz="667" b="0">
                <a:solidFill>
                  <a:srgbClr val="575757"/>
                </a:solidFill>
              </a:endParaRPr>
            </a:p>
            <a:p>
              <a:pPr algn="l"/>
              <a:r>
                <a:rPr lang="fr-FR" sz="1200" b="0">
                  <a:solidFill>
                    <a:srgbClr val="575757"/>
                  </a:solidFill>
                </a:rPr>
                <a:t>linkedin.com/company/agence-du-numerique-en-sante</a:t>
              </a:r>
              <a:endParaRPr lang="fr-FR" sz="1067" b="0">
                <a:solidFill>
                  <a:srgbClr val="575757"/>
                </a:solidFill>
              </a:endParaRPr>
            </a:p>
          </p:txBody>
        </p:sp>
      </p:grpSp>
      <p:pic>
        <p:nvPicPr>
          <p:cNvPr id="18" name="Imag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35696447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matchingName="Deux contenus" userDrawn="1">
  <p:cSld name="1_Deux contenus">
    <p:spTree>
      <p:nvGrpSpPr>
        <p:cNvPr id="1" name=""/>
        <p:cNvGrpSpPr/>
        <p:nvPr/>
      </p:nvGrpSpPr>
      <p:grpSpPr bwMode="auto">
        <a:xfrm>
          <a:off x="0" y="0"/>
          <a:ext cx="0" cy="0"/>
          <a:chOff x="0" y="0"/>
          <a:chExt cx="0" cy="0"/>
        </a:xfrm>
      </p:grpSpPr>
      <p:sp>
        <p:nvSpPr>
          <p:cNvPr id="128" name="Google Shape;128;p22"/>
          <p:cNvSpPr txBox="1">
            <a:spLocks noGrp="1"/>
          </p:cNvSpPr>
          <p:nvPr>
            <p:ph type="title"/>
          </p:nvPr>
        </p:nvSpPr>
        <p:spPr bwMode="auto">
          <a:xfrm>
            <a:off x="1103445" y="116632"/>
            <a:ext cx="10752000" cy="720000"/>
          </a:xfrm>
          <a:prstGeom prst="rect">
            <a:avLst/>
          </a:prstGeom>
          <a:noFill/>
          <a:ln>
            <a:noFill/>
          </a:ln>
        </p:spPr>
        <p:txBody>
          <a:bodyPr spcFirstLastPara="1">
            <a:noAutofit/>
          </a:bodyPr>
          <a:lstStyle>
            <a:lvl1pPr lvl="0" algn="l">
              <a:lnSpc>
                <a:spcPct val="110000"/>
              </a:lnSpc>
              <a:spcBef>
                <a:spcPts val="0"/>
              </a:spcBef>
              <a:spcAft>
                <a:spcPts val="0"/>
              </a:spcAft>
              <a:buClr>
                <a:srgbClr val="006AB2"/>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30" name="Google Shape;130;p22"/>
          <p:cNvSpPr txBox="1">
            <a:spLocks noGrp="1"/>
          </p:cNvSpPr>
          <p:nvPr>
            <p:ph type="body" idx="1"/>
          </p:nvPr>
        </p:nvSpPr>
        <p:spPr bwMode="auto">
          <a:xfrm>
            <a:off x="1103445" y="1124744"/>
            <a:ext cx="5186000" cy="4992400"/>
          </a:xfrm>
          <a:prstGeom prst="rect">
            <a:avLst/>
          </a:prstGeom>
          <a:noFill/>
          <a:ln>
            <a:noFill/>
          </a:ln>
        </p:spPr>
        <p:txBody>
          <a:bodyPr spcFirstLastPara="1">
            <a:noAutofit/>
          </a:bodyPr>
          <a:lstStyle>
            <a:lvl1pPr marL="609585" lvl="0" indent="-304792" algn="l">
              <a:lnSpc>
                <a:spcPct val="100000"/>
              </a:lnSpc>
              <a:spcBef>
                <a:spcPts val="2400"/>
              </a:spcBef>
              <a:spcAft>
                <a:spcPts val="0"/>
              </a:spcAft>
              <a:buClr>
                <a:schemeClr val="dk2"/>
              </a:buClr>
              <a:buSzPts val="2400"/>
              <a:buNone/>
              <a:defRPr/>
            </a:lvl1pPr>
            <a:lvl2pPr marL="1219170" lvl="1" indent="-457189" algn="l">
              <a:lnSpc>
                <a:spcPct val="100000"/>
              </a:lnSpc>
              <a:spcBef>
                <a:spcPts val="1200"/>
              </a:spcBef>
              <a:spcAft>
                <a:spcPts val="0"/>
              </a:spcAft>
              <a:buSzPts val="1800"/>
              <a:buChar char="►"/>
              <a:defRPr>
                <a:solidFill>
                  <a:schemeClr val="dk2"/>
                </a:solidFill>
              </a:defRPr>
            </a:lvl2pPr>
            <a:lvl3pPr marL="1828754" lvl="2" indent="-440256" algn="l">
              <a:lnSpc>
                <a:spcPct val="100000"/>
              </a:lnSpc>
              <a:spcBef>
                <a:spcPts val="533"/>
              </a:spcBef>
              <a:spcAft>
                <a:spcPts val="0"/>
              </a:spcAft>
              <a:buClr>
                <a:srgbClr val="575757"/>
              </a:buClr>
              <a:buSzPts val="1600"/>
              <a:buChar char="&lt;"/>
              <a:defRPr>
                <a:solidFill>
                  <a:srgbClr val="575757"/>
                </a:solidFill>
              </a:defRPr>
            </a:lvl3pPr>
            <a:lvl4pPr marL="2438339" lvl="3" indent="-458881" algn="l">
              <a:lnSpc>
                <a:spcPct val="100000"/>
              </a:lnSpc>
              <a:spcBef>
                <a:spcPts val="533"/>
              </a:spcBef>
              <a:spcAft>
                <a:spcPts val="0"/>
              </a:spcAft>
              <a:buClr>
                <a:srgbClr val="575757"/>
              </a:buClr>
              <a:buSzPts val="1820"/>
              <a:buChar char="•"/>
              <a:defRPr sz="1867">
                <a:solidFill>
                  <a:srgbClr val="575757"/>
                </a:solidFill>
              </a:defRPr>
            </a:lvl4pPr>
            <a:lvl5pPr marL="3047924" lvl="4" indent="-416550" algn="l">
              <a:lnSpc>
                <a:spcPct val="100000"/>
              </a:lnSpc>
              <a:spcBef>
                <a:spcPts val="267"/>
              </a:spcBef>
              <a:spcAft>
                <a:spcPts val="0"/>
              </a:spcAft>
              <a:buClr>
                <a:srgbClr val="575757"/>
              </a:buClr>
              <a:buSzPts val="1320"/>
              <a:buChar char="•"/>
              <a:defRPr sz="1600">
                <a:solidFill>
                  <a:srgbClr val="575757"/>
                </a:solidFil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pPr>
              <a:defRPr/>
            </a:pPr>
            <a:endParaRPr/>
          </a:p>
        </p:txBody>
      </p:sp>
      <p:sp>
        <p:nvSpPr>
          <p:cNvPr id="131" name="Google Shape;131;p22"/>
          <p:cNvSpPr txBox="1">
            <a:spLocks noGrp="1"/>
          </p:cNvSpPr>
          <p:nvPr>
            <p:ph type="body" idx="2"/>
          </p:nvPr>
        </p:nvSpPr>
        <p:spPr bwMode="auto">
          <a:xfrm>
            <a:off x="6669735" y="1124744"/>
            <a:ext cx="5186000" cy="4992400"/>
          </a:xfrm>
          <a:prstGeom prst="rect">
            <a:avLst/>
          </a:prstGeom>
          <a:noFill/>
          <a:ln>
            <a:noFill/>
          </a:ln>
        </p:spPr>
        <p:txBody>
          <a:bodyPr spcFirstLastPara="1">
            <a:noAutofit/>
          </a:bodyPr>
          <a:lstStyle>
            <a:lvl1pPr marL="609585" lvl="0" indent="-304792" algn="l">
              <a:lnSpc>
                <a:spcPct val="100000"/>
              </a:lnSpc>
              <a:spcBef>
                <a:spcPts val="2400"/>
              </a:spcBef>
              <a:spcAft>
                <a:spcPts val="0"/>
              </a:spcAft>
              <a:buClr>
                <a:schemeClr val="dk2"/>
              </a:buClr>
              <a:buSzPts val="2400"/>
              <a:buNone/>
              <a:defRPr/>
            </a:lvl1pPr>
            <a:lvl2pPr marL="1219170" lvl="1" indent="-457189" algn="l">
              <a:lnSpc>
                <a:spcPct val="100000"/>
              </a:lnSpc>
              <a:spcBef>
                <a:spcPts val="1200"/>
              </a:spcBef>
              <a:spcAft>
                <a:spcPts val="0"/>
              </a:spcAft>
              <a:buSzPts val="1800"/>
              <a:buChar char="►"/>
              <a:defRPr>
                <a:solidFill>
                  <a:schemeClr val="dk2"/>
                </a:solidFill>
              </a:defRPr>
            </a:lvl2pPr>
            <a:lvl3pPr marL="1828754" lvl="2" indent="-440256" algn="l">
              <a:lnSpc>
                <a:spcPct val="100000"/>
              </a:lnSpc>
              <a:spcBef>
                <a:spcPts val="533"/>
              </a:spcBef>
              <a:spcAft>
                <a:spcPts val="0"/>
              </a:spcAft>
              <a:buClr>
                <a:srgbClr val="575757"/>
              </a:buClr>
              <a:buSzPts val="1600"/>
              <a:buChar char="&lt;"/>
              <a:defRPr>
                <a:solidFill>
                  <a:srgbClr val="575757"/>
                </a:solidFill>
              </a:defRPr>
            </a:lvl3pPr>
            <a:lvl4pPr marL="2438339" lvl="3" indent="-458881" algn="l">
              <a:lnSpc>
                <a:spcPct val="100000"/>
              </a:lnSpc>
              <a:spcBef>
                <a:spcPts val="533"/>
              </a:spcBef>
              <a:spcAft>
                <a:spcPts val="0"/>
              </a:spcAft>
              <a:buClr>
                <a:srgbClr val="575757"/>
              </a:buClr>
              <a:buSzPts val="1820"/>
              <a:buChar char="•"/>
              <a:defRPr sz="1867">
                <a:solidFill>
                  <a:srgbClr val="575757"/>
                </a:solidFill>
              </a:defRPr>
            </a:lvl4pPr>
            <a:lvl5pPr marL="3047924" lvl="4" indent="-416550" algn="l">
              <a:lnSpc>
                <a:spcPct val="100000"/>
              </a:lnSpc>
              <a:spcBef>
                <a:spcPts val="267"/>
              </a:spcBef>
              <a:spcAft>
                <a:spcPts val="0"/>
              </a:spcAft>
              <a:buClr>
                <a:srgbClr val="575757"/>
              </a:buClr>
              <a:buSzPts val="1320"/>
              <a:buChar char="•"/>
              <a:defRPr sz="1600">
                <a:solidFill>
                  <a:srgbClr val="575757"/>
                </a:solidFil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pPr>
              <a:defRPr/>
            </a:pPr>
            <a:endParaRPr/>
          </a:p>
        </p:txBody>
      </p:sp>
      <p:sp>
        <p:nvSpPr>
          <p:cNvPr id="5" name="Google Shape;52;p13"/>
          <p:cNvSpPr txBox="1">
            <a:spLocks noGrp="1" noChangeArrowheads="1"/>
          </p:cNvSpPr>
          <p:nvPr>
            <p:ph type="sldNum" idx="13"/>
          </p:nvPr>
        </p:nvSpPr>
        <p:spPr bwMode="auto">
          <a:ln/>
        </p:spPr>
        <p:txBody>
          <a:bodyPr/>
          <a:lstStyle>
            <a:lvl1pPr>
              <a:defRPr/>
            </a:lvl1pPr>
          </a:lstStyle>
          <a:p>
            <a:pPr>
              <a:defRPr/>
            </a:pPr>
            <a:fld id="{F20FE294-6EC6-46CD-977C-FED37D4283DE}" type="slidenum">
              <a:rPr lang="fr-FR"/>
              <a:t>‹#›</a:t>
            </a:fld>
            <a:endParaRPr lang="fr-FR"/>
          </a:p>
        </p:txBody>
      </p:sp>
      <p:sp>
        <p:nvSpPr>
          <p:cNvPr id="6" name="Google Shape;53;p13"/>
          <p:cNvSpPr txBox="1">
            <a:spLocks noGrp="1" noChangeArrowheads="1"/>
          </p:cNvSpPr>
          <p:nvPr>
            <p:ph type="ftr" idx="14"/>
          </p:nvPr>
        </p:nvSpPr>
        <p:spPr bwMode="auto">
          <a:ln/>
        </p:spPr>
        <p:txBody>
          <a:bodyPr/>
          <a:lstStyle>
            <a:lvl1pPr>
              <a:defRPr/>
            </a:lvl1pPr>
          </a:lstStyle>
          <a:p>
            <a:pPr>
              <a:defRPr/>
            </a:pPr>
            <a:endParaRPr lang="fr-FR"/>
          </a:p>
        </p:txBody>
      </p:sp>
    </p:spTree>
    <p:extLst>
      <p:ext uri="{BB962C8B-B14F-4D97-AF65-F5344CB8AC3E}">
        <p14:creationId xmlns:p14="http://schemas.microsoft.com/office/powerpoint/2010/main" val="32024847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Page de garde standard">
    <p:spTree>
      <p:nvGrpSpPr>
        <p:cNvPr id="1" name=""/>
        <p:cNvGrpSpPr/>
        <p:nvPr/>
      </p:nvGrpSpPr>
      <p:grpSpPr>
        <a:xfrm>
          <a:off x="0" y="0"/>
          <a:ext cx="0" cy="0"/>
          <a:chOff x="0" y="0"/>
          <a:chExt cx="0" cy="0"/>
        </a:xfrm>
      </p:grpSpPr>
      <p:sp>
        <p:nvSpPr>
          <p:cNvPr id="9" name="Rectangle 8"/>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re 1"/>
          <p:cNvSpPr>
            <a:spLocks noGrp="1"/>
          </p:cNvSpPr>
          <p:nvPr>
            <p:ph type="ctrTitle" hasCustomPrompt="1"/>
          </p:nvPr>
        </p:nvSpPr>
        <p:spPr>
          <a:xfrm>
            <a:off x="5615947" y="2244362"/>
            <a:ext cx="6036733"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de la présentation</a:t>
            </a:r>
          </a:p>
        </p:txBody>
      </p:sp>
      <p:sp>
        <p:nvSpPr>
          <p:cNvPr id="4" name="Espace réservé du texte 3"/>
          <p:cNvSpPr>
            <a:spLocks noGrp="1"/>
          </p:cNvSpPr>
          <p:nvPr>
            <p:ph type="body" sz="quarter" idx="10" hasCustomPrompt="1"/>
          </p:nvPr>
        </p:nvSpPr>
        <p:spPr>
          <a:xfrm>
            <a:off x="5615947" y="3754140"/>
            <a:ext cx="6036733" cy="885891"/>
          </a:xfrm>
        </p:spPr>
        <p:txBody>
          <a:bodyPr>
            <a:noAutofit/>
          </a:bodyPr>
          <a:lstStyle>
            <a:lvl1pPr algn="l">
              <a:defRPr sz="2667">
                <a:solidFill>
                  <a:srgbClr val="575757"/>
                </a:solidFill>
              </a:defRPr>
            </a:lvl1pPr>
          </a:lstStyle>
          <a:p>
            <a:pPr lvl="0"/>
            <a:r>
              <a:rPr lang="fr-FR"/>
              <a:t>Cliquer pour ajouter un sous-titre</a:t>
            </a:r>
          </a:p>
        </p:txBody>
      </p:sp>
      <p:pic>
        <p:nvPicPr>
          <p:cNvPr id="13" name="Imag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sp>
        <p:nvSpPr>
          <p:cNvPr id="16" name="Rectangle 15"/>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Espace réservé du texte 21">
            <a:extLst>
              <a:ext uri="{FF2B5EF4-FFF2-40B4-BE49-F238E27FC236}">
                <a16:creationId xmlns:a16="http://schemas.microsoft.com/office/drawing/2014/main" id="{FC509A42-19AD-CE45-9631-39CA09E7EA3F}"/>
              </a:ext>
            </a:extLst>
          </p:cNvPr>
          <p:cNvSpPr>
            <a:spLocks noGrp="1"/>
          </p:cNvSpPr>
          <p:nvPr userDrawn="1">
            <p:ph type="body" sz="quarter" idx="12" hasCustomPrompt="1"/>
          </p:nvPr>
        </p:nvSpPr>
        <p:spPr>
          <a:xfrm>
            <a:off x="5615947" y="5219763"/>
            <a:ext cx="6036733" cy="513493"/>
          </a:xfrm>
          <a:prstGeom prst="rect">
            <a:avLst/>
          </a:prstGeom>
        </p:spPr>
        <p:txBody>
          <a:bodyPr/>
          <a:lstStyle>
            <a:lvl1pPr>
              <a:defRPr sz="1600" b="0">
                <a:solidFill>
                  <a:srgbClr val="575757"/>
                </a:solidFill>
              </a:defRPr>
            </a:lvl1pPr>
          </a:lstStyle>
          <a:p>
            <a:pPr lvl="0"/>
            <a:r>
              <a:rPr lang="fr-FR"/>
              <a:t>Date | Emetteur</a:t>
            </a:r>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7859158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13" name="Rectangle 12"/>
          <p:cNvSpPr/>
          <p:nvPr/>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a:xfrm>
            <a:off x="143339" y="6333323"/>
            <a:ext cx="383117" cy="365125"/>
          </a:xfrm>
        </p:spPr>
        <p:txBody>
          <a:bodyPr/>
          <a:lstStyle/>
          <a:p>
            <a:fld id="{646E7B68-C406-4B5C-B79D-A1CDE10CB85D}" type="slidenum">
              <a:rPr lang="fr-FR" smtClean="0"/>
              <a:pPr/>
              <a:t>‹#›</a:t>
            </a:fld>
            <a:endParaRPr lang="fr-FR"/>
          </a:p>
        </p:txBody>
      </p:sp>
      <p:sp>
        <p:nvSpPr>
          <p:cNvPr id="63" name="Espace réservé du texte 62"/>
          <p:cNvSpPr>
            <a:spLocks noGrp="1"/>
          </p:cNvSpPr>
          <p:nvPr>
            <p:ph type="body" sz="quarter" idx="14" hasCustomPrompt="1"/>
          </p:nvPr>
        </p:nvSpPr>
        <p:spPr>
          <a:xfrm>
            <a:off x="5903384" y="2357096"/>
            <a:ext cx="3648405" cy="2880320"/>
          </a:xfrm>
        </p:spPr>
        <p:txBody>
          <a:bodyPr numCol="1">
            <a:normAutofit/>
          </a:bodyPr>
          <a:lstStyle>
            <a:lvl1pPr marL="0" indent="0" algn="l" defTabSz="1219170" rtl="0" eaLnBrk="1" latinLnBrk="0" hangingPunct="1">
              <a:lnSpc>
                <a:spcPct val="150000"/>
              </a:lnSpc>
              <a:spcBef>
                <a:spcPts val="267"/>
              </a:spcBef>
              <a:spcAft>
                <a:spcPts val="0"/>
              </a:spcAft>
              <a:buFontTx/>
              <a:buNone/>
              <a:defRPr lang="fr-FR" sz="1867" b="1" kern="1200" cap="none" baseline="0" smtClean="0">
                <a:solidFill>
                  <a:srgbClr val="575757"/>
                </a:solidFill>
                <a:latin typeface="+mn-lt"/>
                <a:ea typeface="+mn-ea"/>
                <a:cs typeface="+mn-cs"/>
              </a:defRPr>
            </a:lvl1pPr>
          </a:lstStyle>
          <a:p>
            <a:pPr lvl="0"/>
            <a:r>
              <a:rPr lang="fr-FR"/>
              <a:t>Chapitre 1</a:t>
            </a:r>
          </a:p>
          <a:p>
            <a:pPr lvl="0"/>
            <a:r>
              <a:rPr lang="fr-FR"/>
              <a:t>Chapitre 2</a:t>
            </a:r>
          </a:p>
          <a:p>
            <a:pPr lvl="0"/>
            <a:r>
              <a:rPr lang="fr-FR"/>
              <a:t>Chapitre 3</a:t>
            </a:r>
          </a:p>
        </p:txBody>
      </p:sp>
      <p:sp>
        <p:nvSpPr>
          <p:cNvPr id="10" name="Titre 1"/>
          <p:cNvSpPr txBox="1">
            <a:spLocks/>
          </p:cNvSpPr>
          <p:nvPr/>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sp>
        <p:nvSpPr>
          <p:cNvPr id="8" name="Rectangle 7"/>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Titre 1"/>
          <p:cNvSpPr txBox="1">
            <a:spLocks/>
          </p:cNvSpPr>
          <p:nvPr userDrawn="1"/>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
        <p:nvSpPr>
          <p:cNvPr id="2" name="Espace réservé du pied de page 4">
            <a:extLst>
              <a:ext uri="{FF2B5EF4-FFF2-40B4-BE49-F238E27FC236}">
                <a16:creationId xmlns:a16="http://schemas.microsoft.com/office/drawing/2014/main" id="{99635441-A52A-A43C-6130-7E71FD14CF51}"/>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15 -15</a:t>
            </a:r>
          </a:p>
        </p:txBody>
      </p:sp>
    </p:spTree>
    <p:extLst>
      <p:ext uri="{BB962C8B-B14F-4D97-AF65-F5344CB8AC3E}">
        <p14:creationId xmlns:p14="http://schemas.microsoft.com/office/powerpoint/2010/main" val="4280266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ercalaire">
    <p:spTree>
      <p:nvGrpSpPr>
        <p:cNvPr id="1" name=""/>
        <p:cNvGrpSpPr/>
        <p:nvPr/>
      </p:nvGrpSpPr>
      <p:grpSpPr>
        <a:xfrm>
          <a:off x="0" y="0"/>
          <a:ext cx="0" cy="0"/>
          <a:chOff x="0" y="0"/>
          <a:chExt cx="0" cy="0"/>
        </a:xfrm>
      </p:grpSpPr>
      <p:sp>
        <p:nvSpPr>
          <p:cNvPr id="15" name="Rectangle 14"/>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p:txBody>
          <a:bodyPr/>
          <a:lstStyle/>
          <a:p>
            <a:fld id="{646E7B68-C406-4B5C-B79D-A1CDE10CB85D}" type="slidenum">
              <a:rPr lang="fr-FR" smtClean="0"/>
              <a:pPr/>
              <a:t>‹#›</a:t>
            </a:fld>
            <a:endParaRPr lang="fr-F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001" y="192021"/>
            <a:ext cx="1746908" cy="6405331"/>
          </a:xfrm>
          <a:prstGeom prst="rect">
            <a:avLst/>
          </a:prstGeom>
        </p:spPr>
      </p:pic>
      <p:sp>
        <p:nvSpPr>
          <p:cNvPr id="17" name="Titre 1"/>
          <p:cNvSpPr>
            <a:spLocks noGrp="1"/>
          </p:cNvSpPr>
          <p:nvPr>
            <p:ph type="ctrTitle" hasCustomPrompt="1"/>
          </p:nvPr>
        </p:nvSpPr>
        <p:spPr>
          <a:xfrm>
            <a:off x="5903384" y="2244362"/>
            <a:ext cx="5749296"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du chapitre</a:t>
            </a:r>
          </a:p>
        </p:txBody>
      </p:sp>
      <p:sp>
        <p:nvSpPr>
          <p:cNvPr id="18" name="Espace réservé du texte 3"/>
          <p:cNvSpPr>
            <a:spLocks noGrp="1"/>
          </p:cNvSpPr>
          <p:nvPr>
            <p:ph type="body" sz="quarter" idx="13" hasCustomPrompt="1"/>
          </p:nvPr>
        </p:nvSpPr>
        <p:spPr>
          <a:xfrm>
            <a:off x="5903384" y="3754140"/>
            <a:ext cx="5749296" cy="885891"/>
          </a:xfrm>
        </p:spPr>
        <p:txBody>
          <a:bodyPr>
            <a:noAutofit/>
          </a:bodyPr>
          <a:lstStyle>
            <a:lvl1pPr algn="l">
              <a:defRPr sz="2667">
                <a:solidFill>
                  <a:srgbClr val="575757"/>
                </a:solidFill>
              </a:defRPr>
            </a:lvl1pPr>
          </a:lstStyle>
          <a:p>
            <a:pPr lvl="0"/>
            <a:r>
              <a:rPr lang="fr-FR"/>
              <a:t>Sous-titre éventuel</a:t>
            </a:r>
          </a:p>
        </p:txBody>
      </p:sp>
      <p:sp>
        <p:nvSpPr>
          <p:cNvPr id="8" name="Rectangle 7"/>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1" y="192021"/>
            <a:ext cx="1746908" cy="6405331"/>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4277720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8" name="Rectangle 7"/>
          <p:cNvSpPr/>
          <p:nvPr/>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5" name="Image 4"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2520" y="3007"/>
            <a:ext cx="10029481" cy="6854995"/>
          </a:xfrm>
          <a:prstGeom prst="rect">
            <a:avLst/>
          </a:prstGeom>
        </p:spPr>
      </p:pic>
      <p:sp>
        <p:nvSpPr>
          <p:cNvPr id="3" name="Espace réservé du texte 2">
            <a:extLst>
              <a:ext uri="{FF2B5EF4-FFF2-40B4-BE49-F238E27FC236}">
                <a16:creationId xmlns:a16="http://schemas.microsoft.com/office/drawing/2014/main" id="{3A4A0B2A-58BC-1D4D-8883-191DA713D2F9}"/>
              </a:ext>
            </a:extLst>
          </p:cNvPr>
          <p:cNvSpPr>
            <a:spLocks noGrp="1"/>
          </p:cNvSpPr>
          <p:nvPr>
            <p:ph type="body" sz="quarter" idx="10" hasCustomPrompt="1"/>
          </p:nvPr>
        </p:nvSpPr>
        <p:spPr>
          <a:xfrm>
            <a:off x="3024717" y="1221317"/>
            <a:ext cx="3647347" cy="2015067"/>
          </a:xfrm>
          <a:prstGeom prst="rect">
            <a:avLst/>
          </a:prstGeom>
        </p:spPr>
        <p:txBody>
          <a:bodyPr/>
          <a:lstStyle>
            <a:lvl1pPr>
              <a:lnSpc>
                <a:spcPct val="80000"/>
              </a:lnSpc>
              <a:defRPr sz="4267" kern="800" cap="none" baseline="0">
                <a:solidFill>
                  <a:schemeClr val="bg1"/>
                </a:solidFill>
              </a:defRPr>
            </a:lvl1pPr>
            <a:lvl2pPr marL="578986" indent="0">
              <a:lnSpc>
                <a:spcPct val="80000"/>
              </a:lnSpc>
              <a:buNone/>
              <a:defRPr sz="4267">
                <a:solidFill>
                  <a:schemeClr val="bg1"/>
                </a:solidFill>
              </a:defRPr>
            </a:lvl2pPr>
          </a:lstStyle>
          <a:p>
            <a:pPr lvl="0"/>
            <a:r>
              <a:rPr lang="fr-FR"/>
              <a:t>Titre principal de la slide</a:t>
            </a:r>
          </a:p>
          <a:p>
            <a:pPr lvl="1"/>
            <a:endParaRPr lang="fr-FR"/>
          </a:p>
        </p:txBody>
      </p:sp>
      <p:sp>
        <p:nvSpPr>
          <p:cNvPr id="6" name="Espace réservé du texte 5">
            <a:extLst>
              <a:ext uri="{FF2B5EF4-FFF2-40B4-BE49-F238E27FC236}">
                <a16:creationId xmlns:a16="http://schemas.microsoft.com/office/drawing/2014/main" id="{05C05DFA-F720-FF4C-A4AA-91C4E66A3103}"/>
              </a:ext>
            </a:extLst>
          </p:cNvPr>
          <p:cNvSpPr>
            <a:spLocks noGrp="1"/>
          </p:cNvSpPr>
          <p:nvPr>
            <p:ph type="body" sz="quarter" idx="11" hasCustomPrompt="1"/>
          </p:nvPr>
        </p:nvSpPr>
        <p:spPr>
          <a:xfrm>
            <a:off x="3024717" y="3236384"/>
            <a:ext cx="3935379" cy="2497667"/>
          </a:xfrm>
          <a:prstGeom prst="rect">
            <a:avLst/>
          </a:prstGeom>
        </p:spPr>
        <p:txBody>
          <a:bodyPr/>
          <a:lstStyle>
            <a:lvl1pPr>
              <a:lnSpc>
                <a:spcPct val="80000"/>
              </a:lnSpc>
              <a:spcBef>
                <a:spcPts val="0"/>
              </a:spcBef>
              <a:defRPr sz="1867" b="0">
                <a:solidFill>
                  <a:schemeClr val="bg1"/>
                </a:solidFill>
              </a:defRPr>
            </a:lvl1pPr>
          </a:lstStyle>
          <a:p>
            <a:pPr lvl="0"/>
            <a:r>
              <a:rPr lang="fr-FR"/>
              <a:t>Texte</a:t>
            </a:r>
          </a:p>
        </p:txBody>
      </p:sp>
      <p:sp>
        <p:nvSpPr>
          <p:cNvPr id="7" name="Espace réservé du numéro de diapositive 5"/>
          <p:cNvSpPr>
            <a:spLocks noGrp="1"/>
          </p:cNvSpPr>
          <p:nvPr>
            <p:ph type="sldNum" sz="quarter" idx="12"/>
          </p:nvPr>
        </p:nvSpPr>
        <p:spPr>
          <a:xfrm>
            <a:off x="143339" y="6333323"/>
            <a:ext cx="383117" cy="365125"/>
          </a:xfrm>
        </p:spPr>
        <p:txBody>
          <a:bodyPr/>
          <a:lstStyle/>
          <a:p>
            <a:fld id="{646E7B68-C406-4B5C-B79D-A1CDE10CB85D}" type="slidenum">
              <a:rPr lang="fr-FR" smtClean="0"/>
              <a:pPr/>
              <a:t>‹#›</a:t>
            </a:fld>
            <a:endParaRPr lang="fr-FR"/>
          </a:p>
        </p:txBody>
      </p:sp>
      <p:sp>
        <p:nvSpPr>
          <p:cNvPr id="9" name="Rectangle 8"/>
          <p:cNvSpPr/>
          <p:nvPr userDrawn="1"/>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62520" y="3007"/>
            <a:ext cx="10029481" cy="6854995"/>
          </a:xfrm>
          <a:prstGeom prst="rect">
            <a:avLst/>
          </a:prstGeom>
        </p:spPr>
      </p:pic>
    </p:spTree>
    <p:extLst>
      <p:ext uri="{BB962C8B-B14F-4D97-AF65-F5344CB8AC3E}">
        <p14:creationId xmlns:p14="http://schemas.microsoft.com/office/powerpoint/2010/main" val="168759540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pic>
        <p:nvPicPr>
          <p:cNvPr id="4" name="Image 3"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sp>
        <p:nvSpPr>
          <p:cNvPr id="7" name="Espace réservé du texte 6">
            <a:extLst>
              <a:ext uri="{FF2B5EF4-FFF2-40B4-BE49-F238E27FC236}">
                <a16:creationId xmlns:a16="http://schemas.microsoft.com/office/drawing/2014/main" id="{C0E49024-B637-B846-AD7A-074C32D97EBE}"/>
              </a:ext>
            </a:extLst>
          </p:cNvPr>
          <p:cNvSpPr>
            <a:spLocks noGrp="1"/>
          </p:cNvSpPr>
          <p:nvPr>
            <p:ph type="body" sz="quarter" idx="10" hasCustomPrompt="1"/>
          </p:nvPr>
        </p:nvSpPr>
        <p:spPr>
          <a:xfrm>
            <a:off x="2832101" y="1316567"/>
            <a:ext cx="3647943" cy="2495551"/>
          </a:xfrm>
          <a:prstGeom prst="rect">
            <a:avLst/>
          </a:prstGeom>
        </p:spPr>
        <p:txBody>
          <a:bodyPr/>
          <a:lstStyle>
            <a:lvl1pPr>
              <a:defRPr sz="3733" kern="800" cap="all" baseline="0"/>
            </a:lvl1pPr>
            <a:lvl2pPr marL="578986" indent="0">
              <a:buNone/>
              <a:defRPr sz="4267"/>
            </a:lvl2pPr>
          </a:lstStyle>
          <a:p>
            <a:pPr lvl="0"/>
            <a:r>
              <a:rPr lang="fr-FR"/>
              <a:t>Titre de la slide</a:t>
            </a:r>
          </a:p>
          <a:p>
            <a:pPr lvl="1"/>
            <a:endParaRPr lang="fr-FR"/>
          </a:p>
        </p:txBody>
      </p:sp>
      <p:sp>
        <p:nvSpPr>
          <p:cNvPr id="9" name="Espace réservé du texte 8">
            <a:extLst>
              <a:ext uri="{FF2B5EF4-FFF2-40B4-BE49-F238E27FC236}">
                <a16:creationId xmlns:a16="http://schemas.microsoft.com/office/drawing/2014/main" id="{F9933515-A54B-C648-9452-ED438F800E2D}"/>
              </a:ext>
            </a:extLst>
          </p:cNvPr>
          <p:cNvSpPr>
            <a:spLocks noGrp="1"/>
          </p:cNvSpPr>
          <p:nvPr>
            <p:ph type="body" sz="quarter" idx="11" hasCustomPrompt="1"/>
          </p:nvPr>
        </p:nvSpPr>
        <p:spPr>
          <a:xfrm>
            <a:off x="6672065" y="1316567"/>
            <a:ext cx="4610100" cy="2495551"/>
          </a:xfrm>
          <a:prstGeom prst="rect">
            <a:avLst/>
          </a:prstGeom>
        </p:spPr>
        <p:txBody>
          <a:bodyPr/>
          <a:lstStyle>
            <a:lvl1pPr>
              <a:lnSpc>
                <a:spcPct val="80000"/>
              </a:lnSpc>
              <a:spcBef>
                <a:spcPts val="0"/>
              </a:spcBef>
              <a:defRPr sz="1867" b="0"/>
            </a:lvl1pPr>
          </a:lstStyle>
          <a:p>
            <a:pPr lvl="0"/>
            <a:r>
              <a:rPr lang="fr-FR"/>
              <a:t>Texte</a:t>
            </a:r>
          </a:p>
        </p:txBody>
      </p:sp>
      <p:pic>
        <p:nvPicPr>
          <p:cNvPr id="6" name="Image 5"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8781" y="265620"/>
            <a:ext cx="1152696" cy="900035"/>
          </a:xfrm>
          <a:prstGeom prst="rect">
            <a:avLst/>
          </a:prstGeom>
        </p:spPr>
      </p:pic>
    </p:spTree>
    <p:extLst>
      <p:ext uri="{BB962C8B-B14F-4D97-AF65-F5344CB8AC3E}">
        <p14:creationId xmlns:p14="http://schemas.microsoft.com/office/powerpoint/2010/main" val="374184850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defRPr sz="2400"/>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3" name="Espace réservé du pied de page 4">
            <a:extLst>
              <a:ext uri="{FF2B5EF4-FFF2-40B4-BE49-F238E27FC236}">
                <a16:creationId xmlns:a16="http://schemas.microsoft.com/office/drawing/2014/main" id="{0E368FCF-0FE7-B091-6DEC-C11A265EFEF6}"/>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15 -15</a:t>
            </a:r>
          </a:p>
        </p:txBody>
      </p:sp>
    </p:spTree>
    <p:extLst>
      <p:ext uri="{BB962C8B-B14F-4D97-AF65-F5344CB8AC3E}">
        <p14:creationId xmlns:p14="http://schemas.microsoft.com/office/powerpoint/2010/main" val="18968290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calai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CA10F6-3E96-6540-9DE6-E2EBE1084AED}"/>
              </a:ext>
            </a:extLst>
          </p:cNvPr>
          <p:cNvSpPr/>
          <p:nvPr userDrawn="1"/>
        </p:nvSpPr>
        <p:spPr>
          <a:xfrm>
            <a:off x="0" y="0"/>
            <a:ext cx="12192000" cy="6858000"/>
          </a:xfrm>
          <a:prstGeom prst="rect">
            <a:avLst/>
          </a:prstGeom>
          <a:solidFill>
            <a:srgbClr val="D2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8563CFB-9621-6148-851E-1B8C0CB3DE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956" y="519322"/>
            <a:ext cx="2641495" cy="793382"/>
          </a:xfrm>
          <a:prstGeom prst="rect">
            <a:avLst/>
          </a:prstGeom>
        </p:spPr>
      </p:pic>
      <p:pic>
        <p:nvPicPr>
          <p:cNvPr id="9" name="Image 8">
            <a:extLst>
              <a:ext uri="{FF2B5EF4-FFF2-40B4-BE49-F238E27FC236}">
                <a16:creationId xmlns:a16="http://schemas.microsoft.com/office/drawing/2014/main" id="{DEF446ED-4511-A742-BE50-4E198690D123}"/>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r="27434" b="23036"/>
          <a:stretch/>
        </p:blipFill>
        <p:spPr>
          <a:xfrm>
            <a:off x="7335293" y="860157"/>
            <a:ext cx="4856708" cy="5997844"/>
          </a:xfrm>
          <a:prstGeom prst="rect">
            <a:avLst/>
          </a:prstGeom>
        </p:spPr>
      </p:pic>
      <p:sp>
        <p:nvSpPr>
          <p:cNvPr id="12" name="Titre 1">
            <a:extLst>
              <a:ext uri="{FF2B5EF4-FFF2-40B4-BE49-F238E27FC236}">
                <a16:creationId xmlns:a16="http://schemas.microsoft.com/office/drawing/2014/main" id="{5209781F-2CF8-3246-A11F-87B28488C9E2}"/>
              </a:ext>
            </a:extLst>
          </p:cNvPr>
          <p:cNvSpPr>
            <a:spLocks noGrp="1"/>
          </p:cNvSpPr>
          <p:nvPr>
            <p:ph type="title" hasCustomPrompt="1"/>
          </p:nvPr>
        </p:nvSpPr>
        <p:spPr>
          <a:xfrm>
            <a:off x="490831" y="2285599"/>
            <a:ext cx="6332521" cy="1462781"/>
          </a:xfrm>
        </p:spPr>
        <p:txBody>
          <a:bodyPr lIns="0" tIns="0" rIns="0" bIns="0" anchor="b">
            <a:normAutofit/>
          </a:bodyPr>
          <a:lstStyle>
            <a:lvl1pPr>
              <a:defRPr lang="fr-FR" sz="4800" b="1" kern="1200" dirty="0">
                <a:solidFill>
                  <a:schemeClr val="bg1"/>
                </a:solidFill>
                <a:latin typeface="Arial" panose="020B0604020202020204" pitchFamily="34" charset="0"/>
                <a:ea typeface="+mn-ea"/>
                <a:cs typeface="Arial" panose="020B0604020202020204" pitchFamily="34" charset="0"/>
              </a:defRPr>
            </a:lvl1pPr>
          </a:lstStyle>
          <a:p>
            <a:r>
              <a:rPr lang="fr-FR"/>
              <a:t>TITRE DE LA PARTIE</a:t>
            </a:r>
            <a:br>
              <a:rPr lang="fr-FR"/>
            </a:br>
            <a:r>
              <a:rPr lang="fr-FR"/>
              <a:t>(INTERCALAIRE)</a:t>
            </a:r>
          </a:p>
        </p:txBody>
      </p:sp>
      <p:sp>
        <p:nvSpPr>
          <p:cNvPr id="13" name="Espace réservé du texte 2">
            <a:extLst>
              <a:ext uri="{FF2B5EF4-FFF2-40B4-BE49-F238E27FC236}">
                <a16:creationId xmlns:a16="http://schemas.microsoft.com/office/drawing/2014/main" id="{B4AD1FD0-4665-9D43-A14E-72B3BA3DDDE6}"/>
              </a:ext>
            </a:extLst>
          </p:cNvPr>
          <p:cNvSpPr>
            <a:spLocks noGrp="1"/>
          </p:cNvSpPr>
          <p:nvPr>
            <p:ph type="body" idx="1" hasCustomPrompt="1"/>
          </p:nvPr>
        </p:nvSpPr>
        <p:spPr>
          <a:xfrm>
            <a:off x="473828" y="3998745"/>
            <a:ext cx="4294640" cy="308562"/>
          </a:xfrm>
        </p:spPr>
        <p:txBody>
          <a:bodyPr lIns="0" tIns="0" rIns="0" bIns="0">
            <a:noAutofit/>
          </a:bodyPr>
          <a:lstStyle>
            <a:lvl1pPr marL="0" indent="0" algn="l" defTabSz="914400" rtl="0" eaLnBrk="1" latinLnBrk="0" hangingPunct="1">
              <a:lnSpc>
                <a:spcPts val="2400"/>
              </a:lnSpc>
              <a:buNone/>
              <a:defRPr lang="fr-FR" sz="2400" b="1" kern="1200" dirty="0">
                <a:solidFill>
                  <a:schemeClr val="bg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Sous-titre</a:t>
            </a:r>
          </a:p>
        </p:txBody>
      </p:sp>
    </p:spTree>
    <p:extLst>
      <p:ext uri="{BB962C8B-B14F-4D97-AF65-F5344CB8AC3E}">
        <p14:creationId xmlns:p14="http://schemas.microsoft.com/office/powerpoint/2010/main" val="10339792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7" name="Espace réservé du texte 2"/>
          <p:cNvSpPr>
            <a:spLocks noGrp="1"/>
          </p:cNvSpPr>
          <p:nvPr>
            <p:ph idx="1"/>
          </p:nvPr>
        </p:nvSpPr>
        <p:spPr>
          <a:xfrm>
            <a:off x="1103445" y="1124744"/>
            <a:ext cx="10753195" cy="4992555"/>
          </a:xfrm>
          <a:prstGeom prst="rect">
            <a:avLst/>
          </a:prstGeom>
        </p:spPr>
        <p:txBody>
          <a:bodyPr vert="horz" lIns="0" tIns="0" rIns="0" bIns="0" rtlCol="0">
            <a:normAutofit/>
          </a:bodyPr>
          <a:lstStyle>
            <a:lvl4pPr>
              <a:defRPr sz="1867"/>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43167951-A333-294F-FA68-067FE2D76529}"/>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15 -15</a:t>
            </a:r>
          </a:p>
        </p:txBody>
      </p:sp>
    </p:spTree>
    <p:extLst>
      <p:ext uri="{BB962C8B-B14F-4D97-AF65-F5344CB8AC3E}">
        <p14:creationId xmlns:p14="http://schemas.microsoft.com/office/powerpoint/2010/main" val="80917364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103445" y="116632"/>
            <a:ext cx="10752123" cy="720008"/>
          </a:xfrm>
        </p:spPr>
        <p:txBody>
          <a:bodyPr/>
          <a:lstStyle>
            <a:lvl1pPr>
              <a:defRPr/>
            </a:lvl1pPr>
          </a:lstStyle>
          <a:p>
            <a:r>
              <a:rPr lang="fr-FR"/>
              <a:t>Titre de la slide</a:t>
            </a:r>
          </a:p>
        </p:txBody>
      </p:sp>
      <p:sp>
        <p:nvSpPr>
          <p:cNvPr id="5" name="Espace réservé du numéro de diapositive 4"/>
          <p:cNvSpPr>
            <a:spLocks noGrp="1"/>
          </p:cNvSpPr>
          <p:nvPr>
            <p:ph type="sldNum" sz="quarter" idx="12"/>
          </p:nvPr>
        </p:nvSpPr>
        <p:spPr/>
        <p:txBody>
          <a:bodyPr/>
          <a:lstStyle/>
          <a:p>
            <a:fld id="{646E7B68-C406-4B5C-B79D-A1CDE10CB85D}" type="slidenum">
              <a:rPr lang="fr-FR" smtClean="0"/>
              <a:pPr/>
              <a:t>‹#›</a:t>
            </a:fld>
            <a:endParaRPr lang="fr-FR"/>
          </a:p>
        </p:txBody>
      </p:sp>
      <p:sp>
        <p:nvSpPr>
          <p:cNvPr id="11" name="Espace réservé du contenu 10"/>
          <p:cNvSpPr>
            <a:spLocks noGrp="1"/>
          </p:cNvSpPr>
          <p:nvPr>
            <p:ph sz="quarter" idx="16"/>
          </p:nvPr>
        </p:nvSpPr>
        <p:spPr>
          <a:xfrm>
            <a:off x="1103446" y="1124744"/>
            <a:ext cx="5185833" cy="4992555"/>
          </a:xfrm>
        </p:spPr>
        <p:txBody>
          <a:bodyPr>
            <a:noAutofit/>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13" name="Espace réservé du contenu 12"/>
          <p:cNvSpPr>
            <a:spLocks noGrp="1"/>
          </p:cNvSpPr>
          <p:nvPr>
            <p:ph sz="quarter" idx="17"/>
          </p:nvPr>
        </p:nvSpPr>
        <p:spPr>
          <a:xfrm>
            <a:off x="6669736" y="1124744"/>
            <a:ext cx="5185833" cy="4992555"/>
          </a:xfrm>
        </p:spPr>
        <p:txBody>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916F9559-A0CB-4850-0DDA-2F37E029ED9A}"/>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15 -15</a:t>
            </a:r>
          </a:p>
        </p:txBody>
      </p:sp>
    </p:spTree>
    <p:extLst>
      <p:ext uri="{BB962C8B-B14F-4D97-AF65-F5344CB8AC3E}">
        <p14:creationId xmlns:p14="http://schemas.microsoft.com/office/powerpoint/2010/main" val="939483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age de fin">
    <p:spTree>
      <p:nvGrpSpPr>
        <p:cNvPr id="1" name=""/>
        <p:cNvGrpSpPr/>
        <p:nvPr/>
      </p:nvGrpSpPr>
      <p:grpSpPr>
        <a:xfrm>
          <a:off x="0" y="0"/>
          <a:ext cx="0" cy="0"/>
          <a:chOff x="0" y="0"/>
          <a:chExt cx="0" cy="0"/>
        </a:xfrm>
      </p:grpSpPr>
      <p:sp>
        <p:nvSpPr>
          <p:cNvPr id="11" name="Rectangle 10"/>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Rectangle 6"/>
          <p:cNvSpPr/>
          <p:nvPr/>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sp>
        <p:nvSpPr>
          <p:cNvPr id="12" name="Rectangle 11"/>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20" name="Imag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grpSp>
        <p:nvGrpSpPr>
          <p:cNvPr id="22" name="Groupe 21"/>
          <p:cNvGrpSpPr/>
          <p:nvPr userDrawn="1"/>
        </p:nvGrpSpPr>
        <p:grpSpPr>
          <a:xfrm>
            <a:off x="6406214" y="1682636"/>
            <a:ext cx="4471897" cy="3372488"/>
            <a:chOff x="4804660" y="1261977"/>
            <a:chExt cx="3353923" cy="2529366"/>
          </a:xfrm>
        </p:grpSpPr>
        <p:sp>
          <p:nvSpPr>
            <p:cNvPr id="23" name="ZoneTexte 22"/>
            <p:cNvSpPr txBox="1"/>
            <p:nvPr/>
          </p:nvSpPr>
          <p:spPr>
            <a:xfrm>
              <a:off x="4818086" y="1261977"/>
              <a:ext cx="3240360" cy="2529366"/>
            </a:xfrm>
            <a:prstGeom prst="rect">
              <a:avLst/>
            </a:prstGeom>
            <a:noFill/>
          </p:spPr>
          <p:txBody>
            <a:bodyPr wrap="square" lIns="72000" tIns="108000" rIns="72000" bIns="108000" rtlCol="0" anchor="t" anchorCtr="0">
              <a:normAutofit/>
            </a:bodyPr>
            <a:lstStyle/>
            <a:p>
              <a:pPr algn="l"/>
              <a:r>
                <a:rPr lang="fr-FR" sz="2667" b="1">
                  <a:solidFill>
                    <a:srgbClr val="575757"/>
                  </a:solidFill>
                </a:rPr>
                <a:t>esante.gouv.fr</a:t>
              </a:r>
            </a:p>
            <a:p>
              <a:pPr algn="l"/>
              <a:r>
                <a:rPr lang="fr-FR" sz="2000">
                  <a:solidFill>
                    <a:srgbClr val="575757"/>
                  </a:solidFill>
                </a:rPr>
                <a:t>Le portail</a:t>
              </a:r>
              <a:r>
                <a:rPr lang="fr-FR" sz="2000" baseline="0">
                  <a:solidFill>
                    <a:srgbClr val="575757"/>
                  </a:solidFill>
                </a:rPr>
                <a:t> pour accéder à l’ensemble des services et produits de l’agence du numérique en santé et s’informer sur l’actualité de la e-santé. </a:t>
              </a:r>
            </a:p>
            <a:p>
              <a:pPr algn="ctr"/>
              <a:endParaRPr lang="fr-FR" sz="2000" err="1">
                <a:solidFill>
                  <a:srgbClr val="575757"/>
                </a:solidFill>
              </a:endParaRPr>
            </a:p>
          </p:txBody>
        </p:sp>
        <p:pic>
          <p:nvPicPr>
            <p:cNvPr id="24" name="Picture 2" descr="Y:\Interne\Communication\Communication_2019\Crea_graphiques\Pictos\Picto_OK\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3" descr="Y:\Interne\Communication\Communication_2019\Crea_graphiques\Pictos\Picto_OK\LINKEDIN@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Y:\Interne\Communication\Communication_2019\Crea_graphiques\Pictos\Picto_OK\Twitter_Logo_Blu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3" descr="Y:\Interne\Communication\Communication_2019\Crea_graphiques\Pictos\Picto_OK\LINKEDIN@2x.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p:cNvSpPr txBox="1"/>
            <p:nvPr userDrawn="1"/>
          </p:nvSpPr>
          <p:spPr>
            <a:xfrm>
              <a:off x="5220072" y="2859782"/>
              <a:ext cx="2938511" cy="649472"/>
            </a:xfrm>
            <a:prstGeom prst="rect">
              <a:avLst/>
            </a:prstGeom>
            <a:noFill/>
          </p:spPr>
          <p:txBody>
            <a:bodyPr wrap="square" lIns="72000" tIns="108000" rIns="72000" bIns="108000" rtlCol="0" anchor="t" anchorCtr="0">
              <a:noAutofit/>
            </a:bodyPr>
            <a:lstStyle/>
            <a:p>
              <a:pPr algn="l">
                <a:spcAft>
                  <a:spcPts val="800"/>
                </a:spcAft>
              </a:pPr>
              <a:r>
                <a:rPr lang="fr-FR" sz="1200" b="0">
                  <a:solidFill>
                    <a:srgbClr val="575757"/>
                  </a:solidFill>
                </a:rPr>
                <a:t>@esante_gouv_fr</a:t>
              </a:r>
            </a:p>
            <a:p>
              <a:pPr algn="l"/>
              <a:endParaRPr lang="fr-FR" sz="400" b="0">
                <a:solidFill>
                  <a:srgbClr val="575757"/>
                </a:solidFill>
              </a:endParaRPr>
            </a:p>
            <a:p>
              <a:pPr algn="l"/>
              <a:endParaRPr lang="fr-FR" sz="667" b="0">
                <a:solidFill>
                  <a:srgbClr val="575757"/>
                </a:solidFill>
              </a:endParaRPr>
            </a:p>
            <a:p>
              <a:pPr algn="l"/>
              <a:r>
                <a:rPr lang="fr-FR" sz="1200" b="0">
                  <a:solidFill>
                    <a:srgbClr val="575757"/>
                  </a:solidFill>
                </a:rPr>
                <a:t>linkedin.com/company/agence-du-numerique-en-sante</a:t>
              </a:r>
              <a:endParaRPr lang="fr-FR" sz="1067" b="0">
                <a:solidFill>
                  <a:srgbClr val="575757"/>
                </a:solidFill>
              </a:endParaRPr>
            </a:p>
          </p:txBody>
        </p:sp>
      </p:grpSp>
      <p:pic>
        <p:nvPicPr>
          <p:cNvPr id="18" name="Imag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40670044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PhAnim="0" matchingName="Deux contenus" userDrawn="1">
  <p:cSld name="Deux contenus">
    <p:spTree>
      <p:nvGrpSpPr>
        <p:cNvPr id="1" name=""/>
        <p:cNvGrpSpPr/>
        <p:nvPr/>
      </p:nvGrpSpPr>
      <p:grpSpPr bwMode="auto">
        <a:xfrm>
          <a:off x="0" y="0"/>
          <a:ext cx="0" cy="0"/>
          <a:chOff x="0" y="0"/>
          <a:chExt cx="0" cy="0"/>
        </a:xfrm>
      </p:grpSpPr>
      <p:sp>
        <p:nvSpPr>
          <p:cNvPr id="128" name="Google Shape;128;p22"/>
          <p:cNvSpPr txBox="1">
            <a:spLocks noGrp="1"/>
          </p:cNvSpPr>
          <p:nvPr>
            <p:ph type="title"/>
          </p:nvPr>
        </p:nvSpPr>
        <p:spPr bwMode="auto">
          <a:xfrm>
            <a:off x="1103445" y="116632"/>
            <a:ext cx="10752000" cy="720000"/>
          </a:xfrm>
          <a:prstGeom prst="rect">
            <a:avLst/>
          </a:prstGeom>
          <a:noFill/>
          <a:ln>
            <a:noFill/>
          </a:ln>
        </p:spPr>
        <p:txBody>
          <a:bodyPr spcFirstLastPara="1">
            <a:noAutofit/>
          </a:bodyPr>
          <a:lstStyle>
            <a:lvl1pPr lvl="0" algn="l">
              <a:lnSpc>
                <a:spcPct val="110000"/>
              </a:lnSpc>
              <a:spcBef>
                <a:spcPts val="0"/>
              </a:spcBef>
              <a:spcAft>
                <a:spcPts val="0"/>
              </a:spcAft>
              <a:buClr>
                <a:srgbClr val="006AB2"/>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30" name="Google Shape;130;p22"/>
          <p:cNvSpPr txBox="1">
            <a:spLocks noGrp="1"/>
          </p:cNvSpPr>
          <p:nvPr>
            <p:ph type="body" idx="1"/>
          </p:nvPr>
        </p:nvSpPr>
        <p:spPr bwMode="auto">
          <a:xfrm>
            <a:off x="1103445" y="1124744"/>
            <a:ext cx="5186000" cy="4992400"/>
          </a:xfrm>
          <a:prstGeom prst="rect">
            <a:avLst/>
          </a:prstGeom>
          <a:noFill/>
          <a:ln>
            <a:noFill/>
          </a:ln>
        </p:spPr>
        <p:txBody>
          <a:bodyPr spcFirstLastPara="1">
            <a:noAutofit/>
          </a:bodyPr>
          <a:lstStyle>
            <a:lvl1pPr marL="609585" lvl="0" indent="-304792" algn="l">
              <a:lnSpc>
                <a:spcPct val="100000"/>
              </a:lnSpc>
              <a:spcBef>
                <a:spcPts val="2400"/>
              </a:spcBef>
              <a:spcAft>
                <a:spcPts val="0"/>
              </a:spcAft>
              <a:buClr>
                <a:schemeClr val="dk2"/>
              </a:buClr>
              <a:buSzPts val="2400"/>
              <a:buNone/>
              <a:defRPr/>
            </a:lvl1pPr>
            <a:lvl2pPr marL="1219170" lvl="1" indent="-457189" algn="l">
              <a:lnSpc>
                <a:spcPct val="100000"/>
              </a:lnSpc>
              <a:spcBef>
                <a:spcPts val="1200"/>
              </a:spcBef>
              <a:spcAft>
                <a:spcPts val="0"/>
              </a:spcAft>
              <a:buSzPts val="1800"/>
              <a:buChar char="►"/>
              <a:defRPr>
                <a:solidFill>
                  <a:schemeClr val="dk2"/>
                </a:solidFill>
              </a:defRPr>
            </a:lvl2pPr>
            <a:lvl3pPr marL="1828754" lvl="2" indent="-440256" algn="l">
              <a:lnSpc>
                <a:spcPct val="100000"/>
              </a:lnSpc>
              <a:spcBef>
                <a:spcPts val="533"/>
              </a:spcBef>
              <a:spcAft>
                <a:spcPts val="0"/>
              </a:spcAft>
              <a:buClr>
                <a:srgbClr val="575757"/>
              </a:buClr>
              <a:buSzPts val="1600"/>
              <a:buChar char="&lt;"/>
              <a:defRPr>
                <a:solidFill>
                  <a:srgbClr val="575757"/>
                </a:solidFill>
              </a:defRPr>
            </a:lvl3pPr>
            <a:lvl4pPr marL="2438339" lvl="3" indent="-458881" algn="l">
              <a:lnSpc>
                <a:spcPct val="100000"/>
              </a:lnSpc>
              <a:spcBef>
                <a:spcPts val="533"/>
              </a:spcBef>
              <a:spcAft>
                <a:spcPts val="0"/>
              </a:spcAft>
              <a:buClr>
                <a:srgbClr val="575757"/>
              </a:buClr>
              <a:buSzPts val="1820"/>
              <a:buChar char="•"/>
              <a:defRPr sz="1867">
                <a:solidFill>
                  <a:srgbClr val="575757"/>
                </a:solidFill>
              </a:defRPr>
            </a:lvl4pPr>
            <a:lvl5pPr marL="3047924" lvl="4" indent="-416550" algn="l">
              <a:lnSpc>
                <a:spcPct val="100000"/>
              </a:lnSpc>
              <a:spcBef>
                <a:spcPts val="267"/>
              </a:spcBef>
              <a:spcAft>
                <a:spcPts val="0"/>
              </a:spcAft>
              <a:buClr>
                <a:srgbClr val="575757"/>
              </a:buClr>
              <a:buSzPts val="1320"/>
              <a:buChar char="•"/>
              <a:defRPr sz="1600">
                <a:solidFill>
                  <a:srgbClr val="575757"/>
                </a:solidFil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pPr>
              <a:defRPr/>
            </a:pPr>
            <a:endParaRPr/>
          </a:p>
        </p:txBody>
      </p:sp>
      <p:sp>
        <p:nvSpPr>
          <p:cNvPr id="131" name="Google Shape;131;p22"/>
          <p:cNvSpPr txBox="1">
            <a:spLocks noGrp="1"/>
          </p:cNvSpPr>
          <p:nvPr>
            <p:ph type="body" idx="2"/>
          </p:nvPr>
        </p:nvSpPr>
        <p:spPr bwMode="auto">
          <a:xfrm>
            <a:off x="6669735" y="1124744"/>
            <a:ext cx="5186000" cy="4992400"/>
          </a:xfrm>
          <a:prstGeom prst="rect">
            <a:avLst/>
          </a:prstGeom>
          <a:noFill/>
          <a:ln>
            <a:noFill/>
          </a:ln>
        </p:spPr>
        <p:txBody>
          <a:bodyPr spcFirstLastPara="1">
            <a:noAutofit/>
          </a:bodyPr>
          <a:lstStyle>
            <a:lvl1pPr marL="609585" lvl="0" indent="-304792" algn="l">
              <a:lnSpc>
                <a:spcPct val="100000"/>
              </a:lnSpc>
              <a:spcBef>
                <a:spcPts val="2400"/>
              </a:spcBef>
              <a:spcAft>
                <a:spcPts val="0"/>
              </a:spcAft>
              <a:buClr>
                <a:schemeClr val="dk2"/>
              </a:buClr>
              <a:buSzPts val="2400"/>
              <a:buNone/>
              <a:defRPr/>
            </a:lvl1pPr>
            <a:lvl2pPr marL="1219170" lvl="1" indent="-457189" algn="l">
              <a:lnSpc>
                <a:spcPct val="100000"/>
              </a:lnSpc>
              <a:spcBef>
                <a:spcPts val="1200"/>
              </a:spcBef>
              <a:spcAft>
                <a:spcPts val="0"/>
              </a:spcAft>
              <a:buSzPts val="1800"/>
              <a:buChar char="►"/>
              <a:defRPr>
                <a:solidFill>
                  <a:schemeClr val="dk2"/>
                </a:solidFill>
              </a:defRPr>
            </a:lvl2pPr>
            <a:lvl3pPr marL="1828754" lvl="2" indent="-440256" algn="l">
              <a:lnSpc>
                <a:spcPct val="100000"/>
              </a:lnSpc>
              <a:spcBef>
                <a:spcPts val="533"/>
              </a:spcBef>
              <a:spcAft>
                <a:spcPts val="0"/>
              </a:spcAft>
              <a:buClr>
                <a:srgbClr val="575757"/>
              </a:buClr>
              <a:buSzPts val="1600"/>
              <a:buChar char="&lt;"/>
              <a:defRPr>
                <a:solidFill>
                  <a:srgbClr val="575757"/>
                </a:solidFill>
              </a:defRPr>
            </a:lvl3pPr>
            <a:lvl4pPr marL="2438339" lvl="3" indent="-458881" algn="l">
              <a:lnSpc>
                <a:spcPct val="100000"/>
              </a:lnSpc>
              <a:spcBef>
                <a:spcPts val="533"/>
              </a:spcBef>
              <a:spcAft>
                <a:spcPts val="0"/>
              </a:spcAft>
              <a:buClr>
                <a:srgbClr val="575757"/>
              </a:buClr>
              <a:buSzPts val="1820"/>
              <a:buChar char="•"/>
              <a:defRPr sz="1867">
                <a:solidFill>
                  <a:srgbClr val="575757"/>
                </a:solidFill>
              </a:defRPr>
            </a:lvl4pPr>
            <a:lvl5pPr marL="3047924" lvl="4" indent="-416550" algn="l">
              <a:lnSpc>
                <a:spcPct val="100000"/>
              </a:lnSpc>
              <a:spcBef>
                <a:spcPts val="267"/>
              </a:spcBef>
              <a:spcAft>
                <a:spcPts val="0"/>
              </a:spcAft>
              <a:buClr>
                <a:srgbClr val="575757"/>
              </a:buClr>
              <a:buSzPts val="1320"/>
              <a:buChar char="•"/>
              <a:defRPr sz="1600">
                <a:solidFill>
                  <a:srgbClr val="575757"/>
                </a:solidFil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pPr>
              <a:defRPr/>
            </a:pPr>
            <a:endParaRPr/>
          </a:p>
        </p:txBody>
      </p:sp>
      <p:sp>
        <p:nvSpPr>
          <p:cNvPr id="5" name="Google Shape;52;p13"/>
          <p:cNvSpPr txBox="1">
            <a:spLocks noGrp="1" noChangeArrowheads="1"/>
          </p:cNvSpPr>
          <p:nvPr>
            <p:ph type="sldNum" idx="13"/>
          </p:nvPr>
        </p:nvSpPr>
        <p:spPr bwMode="auto">
          <a:ln/>
        </p:spPr>
        <p:txBody>
          <a:bodyPr/>
          <a:lstStyle>
            <a:lvl1pPr>
              <a:defRPr/>
            </a:lvl1pPr>
          </a:lstStyle>
          <a:p>
            <a:pPr>
              <a:defRPr/>
            </a:pPr>
            <a:fld id="{F20FE294-6EC6-46CD-977C-FED37D4283DE}" type="slidenum">
              <a:rPr lang="fr-FR"/>
              <a:t>‹#›</a:t>
            </a:fld>
            <a:endParaRPr lang="fr-FR"/>
          </a:p>
        </p:txBody>
      </p:sp>
      <p:sp>
        <p:nvSpPr>
          <p:cNvPr id="6" name="Google Shape;53;p13"/>
          <p:cNvSpPr txBox="1">
            <a:spLocks noGrp="1" noChangeArrowheads="1"/>
          </p:cNvSpPr>
          <p:nvPr>
            <p:ph type="ftr" idx="14"/>
          </p:nvPr>
        </p:nvSpPr>
        <p:spPr bwMode="auto">
          <a:ln/>
        </p:spPr>
        <p:txBody>
          <a:bodyPr/>
          <a:lstStyle>
            <a:lvl1pPr>
              <a:defRPr/>
            </a:lvl1pPr>
          </a:lstStyle>
          <a:p>
            <a:pPr>
              <a:defRPr/>
            </a:pPr>
            <a:endParaRPr lang="fr-FR"/>
          </a:p>
        </p:txBody>
      </p:sp>
    </p:spTree>
    <p:extLst>
      <p:ext uri="{BB962C8B-B14F-4D97-AF65-F5344CB8AC3E}">
        <p14:creationId xmlns:p14="http://schemas.microsoft.com/office/powerpoint/2010/main" val="35221406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Page de garde standard">
    <p:spTree>
      <p:nvGrpSpPr>
        <p:cNvPr id="1" name=""/>
        <p:cNvGrpSpPr/>
        <p:nvPr/>
      </p:nvGrpSpPr>
      <p:grpSpPr>
        <a:xfrm>
          <a:off x="0" y="0"/>
          <a:ext cx="0" cy="0"/>
          <a:chOff x="0" y="0"/>
          <a:chExt cx="0" cy="0"/>
        </a:xfrm>
      </p:grpSpPr>
      <p:sp>
        <p:nvSpPr>
          <p:cNvPr id="9" name="Rectangle 8"/>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re 1"/>
          <p:cNvSpPr>
            <a:spLocks noGrp="1"/>
          </p:cNvSpPr>
          <p:nvPr>
            <p:ph type="ctrTitle" hasCustomPrompt="1"/>
          </p:nvPr>
        </p:nvSpPr>
        <p:spPr>
          <a:xfrm>
            <a:off x="5615947" y="2244362"/>
            <a:ext cx="6036733"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de la présentation</a:t>
            </a:r>
          </a:p>
        </p:txBody>
      </p:sp>
      <p:sp>
        <p:nvSpPr>
          <p:cNvPr id="4" name="Espace réservé du texte 3"/>
          <p:cNvSpPr>
            <a:spLocks noGrp="1"/>
          </p:cNvSpPr>
          <p:nvPr>
            <p:ph type="body" sz="quarter" idx="10" hasCustomPrompt="1"/>
          </p:nvPr>
        </p:nvSpPr>
        <p:spPr>
          <a:xfrm>
            <a:off x="5615947" y="3754140"/>
            <a:ext cx="6036733" cy="885891"/>
          </a:xfrm>
        </p:spPr>
        <p:txBody>
          <a:bodyPr>
            <a:noAutofit/>
          </a:bodyPr>
          <a:lstStyle>
            <a:lvl1pPr algn="l">
              <a:defRPr sz="2667">
                <a:solidFill>
                  <a:srgbClr val="575757"/>
                </a:solidFill>
              </a:defRPr>
            </a:lvl1pPr>
          </a:lstStyle>
          <a:p>
            <a:pPr lvl="0"/>
            <a:r>
              <a:rPr lang="fr-FR"/>
              <a:t>Cliquer pour ajouter un sous-titre</a:t>
            </a:r>
          </a:p>
        </p:txBody>
      </p:sp>
      <p:pic>
        <p:nvPicPr>
          <p:cNvPr id="13" name="Imag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sp>
        <p:nvSpPr>
          <p:cNvPr id="16" name="Rectangle 15"/>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Espace réservé du texte 21">
            <a:extLst>
              <a:ext uri="{FF2B5EF4-FFF2-40B4-BE49-F238E27FC236}">
                <a16:creationId xmlns:a16="http://schemas.microsoft.com/office/drawing/2014/main" id="{FC509A42-19AD-CE45-9631-39CA09E7EA3F}"/>
              </a:ext>
            </a:extLst>
          </p:cNvPr>
          <p:cNvSpPr>
            <a:spLocks noGrp="1"/>
          </p:cNvSpPr>
          <p:nvPr userDrawn="1">
            <p:ph type="body" sz="quarter" idx="12" hasCustomPrompt="1"/>
          </p:nvPr>
        </p:nvSpPr>
        <p:spPr>
          <a:xfrm>
            <a:off x="5615947" y="5219763"/>
            <a:ext cx="6036733" cy="513493"/>
          </a:xfrm>
          <a:prstGeom prst="rect">
            <a:avLst/>
          </a:prstGeom>
        </p:spPr>
        <p:txBody>
          <a:bodyPr/>
          <a:lstStyle>
            <a:lvl1pPr>
              <a:defRPr sz="1600" b="0">
                <a:solidFill>
                  <a:srgbClr val="575757"/>
                </a:solidFill>
              </a:defRPr>
            </a:lvl1pPr>
          </a:lstStyle>
          <a:p>
            <a:pPr lvl="0"/>
            <a:r>
              <a:rPr lang="fr-FR"/>
              <a:t>Date | Emetteur</a:t>
            </a:r>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30426052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13" name="Rectangle 12"/>
          <p:cNvSpPr/>
          <p:nvPr/>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a:xfrm>
            <a:off x="143339" y="6333323"/>
            <a:ext cx="383117" cy="365125"/>
          </a:xfrm>
        </p:spPr>
        <p:txBody>
          <a:bodyPr/>
          <a:lstStyle/>
          <a:p>
            <a:fld id="{646E7B68-C406-4B5C-B79D-A1CDE10CB85D}" type="slidenum">
              <a:rPr lang="fr-FR" smtClean="0"/>
              <a:pPr/>
              <a:t>‹#›</a:t>
            </a:fld>
            <a:endParaRPr lang="fr-FR"/>
          </a:p>
        </p:txBody>
      </p:sp>
      <p:sp>
        <p:nvSpPr>
          <p:cNvPr id="63" name="Espace réservé du texte 62"/>
          <p:cNvSpPr>
            <a:spLocks noGrp="1"/>
          </p:cNvSpPr>
          <p:nvPr>
            <p:ph type="body" sz="quarter" idx="14" hasCustomPrompt="1"/>
          </p:nvPr>
        </p:nvSpPr>
        <p:spPr>
          <a:xfrm>
            <a:off x="5903384" y="2357096"/>
            <a:ext cx="3648405" cy="2880320"/>
          </a:xfrm>
        </p:spPr>
        <p:txBody>
          <a:bodyPr numCol="1">
            <a:normAutofit/>
          </a:bodyPr>
          <a:lstStyle>
            <a:lvl1pPr marL="0" indent="0" algn="l" defTabSz="1219170" rtl="0" eaLnBrk="1" latinLnBrk="0" hangingPunct="1">
              <a:lnSpc>
                <a:spcPct val="150000"/>
              </a:lnSpc>
              <a:spcBef>
                <a:spcPts val="267"/>
              </a:spcBef>
              <a:spcAft>
                <a:spcPts val="0"/>
              </a:spcAft>
              <a:buFontTx/>
              <a:buNone/>
              <a:defRPr lang="fr-FR" sz="1867" b="1" kern="1200" cap="none" baseline="0" smtClean="0">
                <a:solidFill>
                  <a:srgbClr val="575757"/>
                </a:solidFill>
                <a:latin typeface="+mn-lt"/>
                <a:ea typeface="+mn-ea"/>
                <a:cs typeface="+mn-cs"/>
              </a:defRPr>
            </a:lvl1pPr>
          </a:lstStyle>
          <a:p>
            <a:pPr lvl="0"/>
            <a:r>
              <a:rPr lang="fr-FR"/>
              <a:t>Chapitre 1</a:t>
            </a:r>
          </a:p>
          <a:p>
            <a:pPr lvl="0"/>
            <a:r>
              <a:rPr lang="fr-FR"/>
              <a:t>Chapitre 2</a:t>
            </a:r>
          </a:p>
          <a:p>
            <a:pPr lvl="0"/>
            <a:r>
              <a:rPr lang="fr-FR"/>
              <a:t>Chapitre 3</a:t>
            </a:r>
          </a:p>
        </p:txBody>
      </p:sp>
      <p:sp>
        <p:nvSpPr>
          <p:cNvPr id="10" name="Titre 1"/>
          <p:cNvSpPr txBox="1">
            <a:spLocks/>
          </p:cNvSpPr>
          <p:nvPr/>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sp>
        <p:nvSpPr>
          <p:cNvPr id="8" name="Rectangle 7"/>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Titre 1"/>
          <p:cNvSpPr txBox="1">
            <a:spLocks/>
          </p:cNvSpPr>
          <p:nvPr userDrawn="1"/>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
        <p:nvSpPr>
          <p:cNvPr id="2" name="Espace réservé du pied de page 4">
            <a:extLst>
              <a:ext uri="{FF2B5EF4-FFF2-40B4-BE49-F238E27FC236}">
                <a16:creationId xmlns:a16="http://schemas.microsoft.com/office/drawing/2014/main" id="{99635441-A52A-A43C-6130-7E71FD14CF51}"/>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RPIS/SMUR</a:t>
            </a:r>
          </a:p>
        </p:txBody>
      </p:sp>
    </p:spTree>
    <p:extLst>
      <p:ext uri="{BB962C8B-B14F-4D97-AF65-F5344CB8AC3E}">
        <p14:creationId xmlns:p14="http://schemas.microsoft.com/office/powerpoint/2010/main" val="41155142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tercalaire">
    <p:spTree>
      <p:nvGrpSpPr>
        <p:cNvPr id="1" name=""/>
        <p:cNvGrpSpPr/>
        <p:nvPr/>
      </p:nvGrpSpPr>
      <p:grpSpPr>
        <a:xfrm>
          <a:off x="0" y="0"/>
          <a:ext cx="0" cy="0"/>
          <a:chOff x="0" y="0"/>
          <a:chExt cx="0" cy="0"/>
        </a:xfrm>
      </p:grpSpPr>
      <p:sp>
        <p:nvSpPr>
          <p:cNvPr id="15" name="Rectangle 14"/>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p:txBody>
          <a:bodyPr/>
          <a:lstStyle/>
          <a:p>
            <a:fld id="{646E7B68-C406-4B5C-B79D-A1CDE10CB85D}" type="slidenum">
              <a:rPr lang="fr-FR" smtClean="0"/>
              <a:pPr/>
              <a:t>‹#›</a:t>
            </a:fld>
            <a:endParaRPr lang="fr-F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001" y="192021"/>
            <a:ext cx="1746908" cy="6405331"/>
          </a:xfrm>
          <a:prstGeom prst="rect">
            <a:avLst/>
          </a:prstGeom>
        </p:spPr>
      </p:pic>
      <p:sp>
        <p:nvSpPr>
          <p:cNvPr id="17" name="Titre 1"/>
          <p:cNvSpPr>
            <a:spLocks noGrp="1"/>
          </p:cNvSpPr>
          <p:nvPr>
            <p:ph type="ctrTitle" hasCustomPrompt="1"/>
          </p:nvPr>
        </p:nvSpPr>
        <p:spPr>
          <a:xfrm>
            <a:off x="5903384" y="2244362"/>
            <a:ext cx="5749296"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du chapitre</a:t>
            </a:r>
          </a:p>
        </p:txBody>
      </p:sp>
      <p:sp>
        <p:nvSpPr>
          <p:cNvPr id="18" name="Espace réservé du texte 3"/>
          <p:cNvSpPr>
            <a:spLocks noGrp="1"/>
          </p:cNvSpPr>
          <p:nvPr>
            <p:ph type="body" sz="quarter" idx="13" hasCustomPrompt="1"/>
          </p:nvPr>
        </p:nvSpPr>
        <p:spPr>
          <a:xfrm>
            <a:off x="5903384" y="3754140"/>
            <a:ext cx="5749296" cy="885891"/>
          </a:xfrm>
        </p:spPr>
        <p:txBody>
          <a:bodyPr>
            <a:noAutofit/>
          </a:bodyPr>
          <a:lstStyle>
            <a:lvl1pPr algn="l">
              <a:defRPr sz="2667">
                <a:solidFill>
                  <a:srgbClr val="575757"/>
                </a:solidFill>
              </a:defRPr>
            </a:lvl1pPr>
          </a:lstStyle>
          <a:p>
            <a:pPr lvl="0"/>
            <a:r>
              <a:rPr lang="fr-FR"/>
              <a:t>Sous-titre éventuel</a:t>
            </a:r>
          </a:p>
        </p:txBody>
      </p:sp>
      <p:sp>
        <p:nvSpPr>
          <p:cNvPr id="8" name="Rectangle 7"/>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1" y="192021"/>
            <a:ext cx="1746908" cy="6405331"/>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41924615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8" name="Rectangle 7"/>
          <p:cNvSpPr/>
          <p:nvPr/>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5" name="Image 4"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2520" y="3007"/>
            <a:ext cx="10029481" cy="6854995"/>
          </a:xfrm>
          <a:prstGeom prst="rect">
            <a:avLst/>
          </a:prstGeom>
        </p:spPr>
      </p:pic>
      <p:sp>
        <p:nvSpPr>
          <p:cNvPr id="3" name="Espace réservé du texte 2">
            <a:extLst>
              <a:ext uri="{FF2B5EF4-FFF2-40B4-BE49-F238E27FC236}">
                <a16:creationId xmlns:a16="http://schemas.microsoft.com/office/drawing/2014/main" id="{3A4A0B2A-58BC-1D4D-8883-191DA713D2F9}"/>
              </a:ext>
            </a:extLst>
          </p:cNvPr>
          <p:cNvSpPr>
            <a:spLocks noGrp="1"/>
          </p:cNvSpPr>
          <p:nvPr>
            <p:ph type="body" sz="quarter" idx="10" hasCustomPrompt="1"/>
          </p:nvPr>
        </p:nvSpPr>
        <p:spPr>
          <a:xfrm>
            <a:off x="3024717" y="1221317"/>
            <a:ext cx="3647347" cy="2015067"/>
          </a:xfrm>
          <a:prstGeom prst="rect">
            <a:avLst/>
          </a:prstGeom>
        </p:spPr>
        <p:txBody>
          <a:bodyPr/>
          <a:lstStyle>
            <a:lvl1pPr>
              <a:lnSpc>
                <a:spcPct val="80000"/>
              </a:lnSpc>
              <a:defRPr sz="4267" kern="800" cap="none" baseline="0">
                <a:solidFill>
                  <a:schemeClr val="bg1"/>
                </a:solidFill>
              </a:defRPr>
            </a:lvl1pPr>
            <a:lvl2pPr marL="578986" indent="0">
              <a:lnSpc>
                <a:spcPct val="80000"/>
              </a:lnSpc>
              <a:buNone/>
              <a:defRPr sz="4267">
                <a:solidFill>
                  <a:schemeClr val="bg1"/>
                </a:solidFill>
              </a:defRPr>
            </a:lvl2pPr>
          </a:lstStyle>
          <a:p>
            <a:pPr lvl="0"/>
            <a:r>
              <a:rPr lang="fr-FR"/>
              <a:t>Titre principal de la slide</a:t>
            </a:r>
          </a:p>
          <a:p>
            <a:pPr lvl="1"/>
            <a:endParaRPr lang="fr-FR"/>
          </a:p>
        </p:txBody>
      </p:sp>
      <p:sp>
        <p:nvSpPr>
          <p:cNvPr id="6" name="Espace réservé du texte 5">
            <a:extLst>
              <a:ext uri="{FF2B5EF4-FFF2-40B4-BE49-F238E27FC236}">
                <a16:creationId xmlns:a16="http://schemas.microsoft.com/office/drawing/2014/main" id="{05C05DFA-F720-FF4C-A4AA-91C4E66A3103}"/>
              </a:ext>
            </a:extLst>
          </p:cNvPr>
          <p:cNvSpPr>
            <a:spLocks noGrp="1"/>
          </p:cNvSpPr>
          <p:nvPr>
            <p:ph type="body" sz="quarter" idx="11" hasCustomPrompt="1"/>
          </p:nvPr>
        </p:nvSpPr>
        <p:spPr>
          <a:xfrm>
            <a:off x="3024717" y="3236384"/>
            <a:ext cx="3935379" cy="2497667"/>
          </a:xfrm>
          <a:prstGeom prst="rect">
            <a:avLst/>
          </a:prstGeom>
        </p:spPr>
        <p:txBody>
          <a:bodyPr/>
          <a:lstStyle>
            <a:lvl1pPr>
              <a:lnSpc>
                <a:spcPct val="80000"/>
              </a:lnSpc>
              <a:spcBef>
                <a:spcPts val="0"/>
              </a:spcBef>
              <a:defRPr sz="1867" b="0">
                <a:solidFill>
                  <a:schemeClr val="bg1"/>
                </a:solidFill>
              </a:defRPr>
            </a:lvl1pPr>
          </a:lstStyle>
          <a:p>
            <a:pPr lvl="0"/>
            <a:r>
              <a:rPr lang="fr-FR"/>
              <a:t>Texte</a:t>
            </a:r>
          </a:p>
        </p:txBody>
      </p:sp>
      <p:sp>
        <p:nvSpPr>
          <p:cNvPr id="7" name="Espace réservé du numéro de diapositive 5"/>
          <p:cNvSpPr>
            <a:spLocks noGrp="1"/>
          </p:cNvSpPr>
          <p:nvPr>
            <p:ph type="sldNum" sz="quarter" idx="12"/>
          </p:nvPr>
        </p:nvSpPr>
        <p:spPr>
          <a:xfrm>
            <a:off x="143339" y="6333323"/>
            <a:ext cx="383117" cy="365125"/>
          </a:xfrm>
        </p:spPr>
        <p:txBody>
          <a:bodyPr/>
          <a:lstStyle/>
          <a:p>
            <a:fld id="{646E7B68-C406-4B5C-B79D-A1CDE10CB85D}" type="slidenum">
              <a:rPr lang="fr-FR" smtClean="0"/>
              <a:pPr/>
              <a:t>‹#›</a:t>
            </a:fld>
            <a:endParaRPr lang="fr-FR"/>
          </a:p>
        </p:txBody>
      </p:sp>
      <p:sp>
        <p:nvSpPr>
          <p:cNvPr id="9" name="Rectangle 8"/>
          <p:cNvSpPr/>
          <p:nvPr userDrawn="1"/>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62520" y="3007"/>
            <a:ext cx="10029481" cy="6854995"/>
          </a:xfrm>
          <a:prstGeom prst="rect">
            <a:avLst/>
          </a:prstGeom>
        </p:spPr>
      </p:pic>
    </p:spTree>
    <p:extLst>
      <p:ext uri="{BB962C8B-B14F-4D97-AF65-F5344CB8AC3E}">
        <p14:creationId xmlns:p14="http://schemas.microsoft.com/office/powerpoint/2010/main" val="26368714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pic>
        <p:nvPicPr>
          <p:cNvPr id="4" name="Image 3"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sp>
        <p:nvSpPr>
          <p:cNvPr id="7" name="Espace réservé du texte 6">
            <a:extLst>
              <a:ext uri="{FF2B5EF4-FFF2-40B4-BE49-F238E27FC236}">
                <a16:creationId xmlns:a16="http://schemas.microsoft.com/office/drawing/2014/main" id="{C0E49024-B637-B846-AD7A-074C32D97EBE}"/>
              </a:ext>
            </a:extLst>
          </p:cNvPr>
          <p:cNvSpPr>
            <a:spLocks noGrp="1"/>
          </p:cNvSpPr>
          <p:nvPr>
            <p:ph type="body" sz="quarter" idx="10" hasCustomPrompt="1"/>
          </p:nvPr>
        </p:nvSpPr>
        <p:spPr>
          <a:xfrm>
            <a:off x="2832101" y="1316567"/>
            <a:ext cx="3647943" cy="2495551"/>
          </a:xfrm>
          <a:prstGeom prst="rect">
            <a:avLst/>
          </a:prstGeom>
        </p:spPr>
        <p:txBody>
          <a:bodyPr/>
          <a:lstStyle>
            <a:lvl1pPr>
              <a:defRPr sz="3733" kern="800" cap="all" baseline="0"/>
            </a:lvl1pPr>
            <a:lvl2pPr marL="578986" indent="0">
              <a:buNone/>
              <a:defRPr sz="4267"/>
            </a:lvl2pPr>
          </a:lstStyle>
          <a:p>
            <a:pPr lvl="0"/>
            <a:r>
              <a:rPr lang="fr-FR"/>
              <a:t>Titre de la slide</a:t>
            </a:r>
          </a:p>
          <a:p>
            <a:pPr lvl="1"/>
            <a:endParaRPr lang="fr-FR"/>
          </a:p>
        </p:txBody>
      </p:sp>
      <p:sp>
        <p:nvSpPr>
          <p:cNvPr id="9" name="Espace réservé du texte 8">
            <a:extLst>
              <a:ext uri="{FF2B5EF4-FFF2-40B4-BE49-F238E27FC236}">
                <a16:creationId xmlns:a16="http://schemas.microsoft.com/office/drawing/2014/main" id="{F9933515-A54B-C648-9452-ED438F800E2D}"/>
              </a:ext>
            </a:extLst>
          </p:cNvPr>
          <p:cNvSpPr>
            <a:spLocks noGrp="1"/>
          </p:cNvSpPr>
          <p:nvPr>
            <p:ph type="body" sz="quarter" idx="11" hasCustomPrompt="1"/>
          </p:nvPr>
        </p:nvSpPr>
        <p:spPr>
          <a:xfrm>
            <a:off x="6672065" y="1316567"/>
            <a:ext cx="4610100" cy="2495551"/>
          </a:xfrm>
          <a:prstGeom prst="rect">
            <a:avLst/>
          </a:prstGeom>
        </p:spPr>
        <p:txBody>
          <a:bodyPr/>
          <a:lstStyle>
            <a:lvl1pPr>
              <a:lnSpc>
                <a:spcPct val="80000"/>
              </a:lnSpc>
              <a:spcBef>
                <a:spcPts val="0"/>
              </a:spcBef>
              <a:defRPr sz="1867" b="0"/>
            </a:lvl1pPr>
          </a:lstStyle>
          <a:p>
            <a:pPr lvl="0"/>
            <a:r>
              <a:rPr lang="fr-FR"/>
              <a:t>Texte</a:t>
            </a:r>
          </a:p>
        </p:txBody>
      </p:sp>
      <p:pic>
        <p:nvPicPr>
          <p:cNvPr id="6" name="Image 5"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8781" y="265620"/>
            <a:ext cx="1152696" cy="900035"/>
          </a:xfrm>
          <a:prstGeom prst="rect">
            <a:avLst/>
          </a:prstGeom>
        </p:spPr>
      </p:pic>
    </p:spTree>
    <p:extLst>
      <p:ext uri="{BB962C8B-B14F-4D97-AF65-F5344CB8AC3E}">
        <p14:creationId xmlns:p14="http://schemas.microsoft.com/office/powerpoint/2010/main" val="379285184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3" name="Espace réservé du pied de page 4">
            <a:extLst>
              <a:ext uri="{FF2B5EF4-FFF2-40B4-BE49-F238E27FC236}">
                <a16:creationId xmlns:a16="http://schemas.microsoft.com/office/drawing/2014/main" id="{0E368FCF-0FE7-B091-6DEC-C11A265EFEF6}"/>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RPIS/SMUR</a:t>
            </a:r>
          </a:p>
        </p:txBody>
      </p:sp>
    </p:spTree>
    <p:extLst>
      <p:ext uri="{BB962C8B-B14F-4D97-AF65-F5344CB8AC3E}">
        <p14:creationId xmlns:p14="http://schemas.microsoft.com/office/powerpoint/2010/main" val="5138743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ge article avec logo MSS">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675045FC-21AB-8341-BFC2-4A16AC088D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355" y="501063"/>
            <a:ext cx="516648" cy="249992"/>
          </a:xfrm>
          <a:prstGeom prst="rect">
            <a:avLst/>
          </a:prstGeom>
        </p:spPr>
      </p:pic>
      <p:cxnSp>
        <p:nvCxnSpPr>
          <p:cNvPr id="12" name="Connecteur droit 11">
            <a:extLst>
              <a:ext uri="{FF2B5EF4-FFF2-40B4-BE49-F238E27FC236}">
                <a16:creationId xmlns:a16="http://schemas.microsoft.com/office/drawing/2014/main" id="{83CF3C63-C2E5-F14C-A190-AEA1F151930B}"/>
              </a:ext>
            </a:extLst>
          </p:cNvPr>
          <p:cNvCxnSpPr>
            <a:cxnSpLocks/>
          </p:cNvCxnSpPr>
          <p:nvPr userDrawn="1"/>
        </p:nvCxnSpPr>
        <p:spPr>
          <a:xfrm>
            <a:off x="476352" y="864175"/>
            <a:ext cx="3328827" cy="0"/>
          </a:xfrm>
          <a:prstGeom prst="line">
            <a:avLst/>
          </a:prstGeom>
          <a:ln>
            <a:solidFill>
              <a:srgbClr val="6F7072"/>
            </a:solidFill>
            <a:tailEnd type="ova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DDCD3B5B-05E9-A849-8625-33CB5A51FD8D}"/>
              </a:ext>
            </a:extLst>
          </p:cNvPr>
          <p:cNvSpPr>
            <a:spLocks noGrp="1"/>
          </p:cNvSpPr>
          <p:nvPr>
            <p:ph type="title" hasCustomPrompt="1"/>
          </p:nvPr>
        </p:nvSpPr>
        <p:spPr>
          <a:xfrm>
            <a:off x="736770" y="1702178"/>
            <a:ext cx="10626553" cy="480400"/>
          </a:xfrm>
        </p:spPr>
        <p:txBody>
          <a:bodyPr lIns="0" tIns="0" rIns="0" bIns="0">
            <a:noAutofit/>
          </a:bodyPr>
          <a:lstStyle>
            <a:lvl1pPr>
              <a:defRPr lang="fr-FR" sz="2800" b="1" kern="1200" dirty="0">
                <a:solidFill>
                  <a:schemeClr val="tx1"/>
                </a:solidFill>
                <a:latin typeface="Arial" panose="020B0604020202020204" pitchFamily="34" charset="0"/>
                <a:ea typeface="+mn-ea"/>
                <a:cs typeface="Arial" panose="020B0604020202020204" pitchFamily="34" charset="0"/>
              </a:defRPr>
            </a:lvl1pPr>
          </a:lstStyle>
          <a:p>
            <a:pPr>
              <a:lnSpc>
                <a:spcPts val="2400"/>
              </a:lnSpc>
            </a:pPr>
            <a:r>
              <a:rPr lang="fr-FR" sz="2800" b="1">
                <a:latin typeface="Arial" panose="020B0604020202020204" pitchFamily="34" charset="0"/>
                <a:cs typeface="Arial" panose="020B0604020202020204" pitchFamily="34" charset="0"/>
              </a:rPr>
              <a:t>Cliquer pour ajouter un titre</a:t>
            </a:r>
          </a:p>
        </p:txBody>
      </p:sp>
      <p:sp>
        <p:nvSpPr>
          <p:cNvPr id="19" name="Espace réservé du contenu 2">
            <a:extLst>
              <a:ext uri="{FF2B5EF4-FFF2-40B4-BE49-F238E27FC236}">
                <a16:creationId xmlns:a16="http://schemas.microsoft.com/office/drawing/2014/main" id="{08808046-E445-DE40-A5C0-05567F14E027}"/>
              </a:ext>
            </a:extLst>
          </p:cNvPr>
          <p:cNvSpPr>
            <a:spLocks noGrp="1"/>
          </p:cNvSpPr>
          <p:nvPr>
            <p:ph sz="half" idx="1" hasCustomPrompt="1"/>
          </p:nvPr>
        </p:nvSpPr>
        <p:spPr>
          <a:xfrm>
            <a:off x="736770" y="2279598"/>
            <a:ext cx="10626553" cy="3054491"/>
          </a:xfrm>
        </p:spPr>
        <p:txBody>
          <a:bodyPr lIns="0" tIns="0" rIns="0" bIns="0">
            <a:noAutofit/>
          </a:bodyPr>
          <a:lstStyle>
            <a:lvl1pPr marL="0" indent="0">
              <a:buNone/>
              <a:defRPr lang="fr-FR" sz="1400" kern="1200" dirty="0">
                <a:solidFill>
                  <a:schemeClr val="tx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Aximus</a:t>
            </a:r>
            <a:r>
              <a:rPr lang="fr-FR" sz="1400">
                <a:latin typeface="Arial" panose="020B0604020202020204" pitchFamily="34" charset="0"/>
                <a:cs typeface="Arial" panose="020B0604020202020204" pitchFamily="34" charset="0"/>
              </a:rPr>
              <a:t>. Fic </a:t>
            </a:r>
            <a:r>
              <a:rPr lang="fr-FR" sz="1400" err="1">
                <a:latin typeface="Arial" panose="020B0604020202020204" pitchFamily="34" charset="0"/>
                <a:cs typeface="Arial" panose="020B0604020202020204" pitchFamily="34" charset="0"/>
              </a:rPr>
              <a:t>temporit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licature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comnisquidem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officae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ipsandant</a:t>
            </a:r>
            <a:r>
              <a:rPr lang="fr-FR" sz="1400">
                <a:latin typeface="Arial" panose="020B0604020202020204" pitchFamily="34" charset="0"/>
                <a:cs typeface="Arial" panose="020B0604020202020204" pitchFamily="34" charset="0"/>
              </a:rPr>
              <a:t> as </a:t>
            </a:r>
            <a:r>
              <a:rPr lang="fr-FR" sz="1400" err="1">
                <a:latin typeface="Arial" panose="020B0604020202020204" pitchFamily="34" charset="0"/>
                <a:cs typeface="Arial" panose="020B0604020202020204" pitchFamily="34" charset="0"/>
              </a:rPr>
              <a:t>sum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adipsam</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parum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conetum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quide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velicipiento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consequo</a:t>
            </a:r>
            <a:r>
              <a:rPr lang="fr-FR" sz="1400">
                <a:latin typeface="Arial" panose="020B0604020202020204" pitchFamily="34" charset="0"/>
                <a:cs typeface="Arial" panose="020B0604020202020204" pitchFamily="34" charset="0"/>
              </a:rPr>
              <a:t> et ad </a:t>
            </a:r>
            <a:r>
              <a:rPr lang="fr-FR" sz="1400" err="1">
                <a:latin typeface="Arial" panose="020B0604020202020204" pitchFamily="34" charset="0"/>
                <a:cs typeface="Arial" panose="020B0604020202020204" pitchFamily="34" charset="0"/>
              </a:rPr>
              <a:t>magnis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aceaquunt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modiossed</a:t>
            </a:r>
            <a:r>
              <a:rPr lang="fr-FR" sz="1400">
                <a:latin typeface="Arial" panose="020B0604020202020204" pitchFamily="34" charset="0"/>
                <a:cs typeface="Arial" panose="020B0604020202020204" pitchFamily="34" charset="0"/>
              </a:rPr>
              <a:t> quo </a:t>
            </a:r>
            <a:r>
              <a:rPr lang="fr-FR" sz="1400" err="1">
                <a:latin typeface="Arial" panose="020B0604020202020204" pitchFamily="34" charset="0"/>
                <a:cs typeface="Arial" panose="020B0604020202020204" pitchFamily="34" charset="0"/>
              </a:rPr>
              <a:t>veliquam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illab</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imolenis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sequo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optasinto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aperita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estias</a:t>
            </a:r>
            <a:r>
              <a:rPr lang="fr-FR" sz="1400">
                <a:latin typeface="Arial" panose="020B0604020202020204" pitchFamily="34" charset="0"/>
                <a:cs typeface="Arial" panose="020B0604020202020204" pitchFamily="34" charset="0"/>
              </a:rPr>
              <a:t> quia sus, </a:t>
            </a:r>
            <a:r>
              <a:rPr lang="fr-FR" sz="1400" err="1">
                <a:latin typeface="Arial" panose="020B0604020202020204" pitchFamily="34" charset="0"/>
                <a:cs typeface="Arial" panose="020B0604020202020204" pitchFamily="34" charset="0"/>
              </a:rPr>
              <a:t>volorio</a:t>
            </a:r>
            <a:r>
              <a:rPr lang="fr-FR" sz="1400">
                <a:latin typeface="Arial" panose="020B0604020202020204" pitchFamily="34" charset="0"/>
                <a:cs typeface="Arial" panose="020B0604020202020204" pitchFamily="34" charset="0"/>
              </a:rPr>
              <a:t> il minci </a:t>
            </a:r>
            <a:r>
              <a:rPr lang="fr-FR" sz="1400" err="1">
                <a:latin typeface="Arial" panose="020B0604020202020204" pitchFamily="34" charset="0"/>
                <a:cs typeface="Arial" panose="020B0604020202020204" pitchFamily="34" charset="0"/>
              </a:rPr>
              <a:t>officienimin</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cullor</a:t>
            </a:r>
            <a:r>
              <a:rPr lang="fr-FR" sz="1400">
                <a:latin typeface="Arial" panose="020B0604020202020204" pitchFamily="34" charset="0"/>
                <a:cs typeface="Arial" panose="020B0604020202020204" pitchFamily="34" charset="0"/>
              </a:rPr>
              <a:t> mo </a:t>
            </a:r>
            <a:r>
              <a:rPr lang="fr-FR" sz="1400" err="1">
                <a:latin typeface="Arial" panose="020B0604020202020204" pitchFamily="34" charset="0"/>
                <a:cs typeface="Arial" panose="020B0604020202020204" pitchFamily="34" charset="0"/>
              </a:rPr>
              <a:t>doluptas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inume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pratae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velenec</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ullaborem</a:t>
            </a:r>
            <a:r>
              <a:rPr lang="fr-FR" sz="1400">
                <a:latin typeface="Arial" panose="020B0604020202020204" pitchFamily="34" charset="0"/>
                <a:cs typeface="Arial" panose="020B0604020202020204" pitchFamily="34" charset="0"/>
              </a:rPr>
              <a:t> anis doles </a:t>
            </a:r>
            <a:r>
              <a:rPr lang="fr-FR" sz="1400" err="1">
                <a:latin typeface="Arial" panose="020B0604020202020204" pitchFamily="34" charset="0"/>
                <a:cs typeface="Arial" panose="020B0604020202020204" pitchFamily="34" charset="0"/>
              </a:rPr>
              <a:t>rehenda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escipienihil</a:t>
            </a:r>
            <a:r>
              <a:rPr lang="fr-FR" sz="1400">
                <a:latin typeface="Arial" panose="020B0604020202020204" pitchFamily="34" charset="0"/>
                <a:cs typeface="Arial" panose="020B0604020202020204" pitchFamily="34" charset="0"/>
              </a:rPr>
              <a:t> id </a:t>
            </a:r>
            <a:r>
              <a:rPr lang="fr-FR" sz="1400" err="1">
                <a:latin typeface="Arial" panose="020B0604020202020204" pitchFamily="34" charset="0"/>
                <a:cs typeface="Arial" panose="020B0604020202020204" pitchFamily="34" charset="0"/>
              </a:rPr>
              <a:t>quodita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tusapisCus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prorepe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litempo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riantem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porerestrunt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volendi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temolum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exceprae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siti</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Ucia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duciis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adicipsa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nonseditat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fuga</a:t>
            </a:r>
            <a:r>
              <a:rPr lang="fr-FR" sz="1400">
                <a:latin typeface="Arial" panose="020B0604020202020204" pitchFamily="34" charset="0"/>
                <a:cs typeface="Arial" panose="020B0604020202020204" pitchFamily="34" charset="0"/>
              </a:rPr>
              <a:t>. Nam, non </a:t>
            </a:r>
            <a:r>
              <a:rPr lang="fr-FR" sz="1400" err="1">
                <a:latin typeface="Arial" panose="020B0604020202020204" pitchFamily="34" charset="0"/>
                <a:cs typeface="Arial" panose="020B0604020202020204" pitchFamily="34" charset="0"/>
              </a:rPr>
              <a:t>nimuscia</a:t>
            </a:r>
            <a:r>
              <a:rPr lang="fr-FR" sz="1400">
                <a:latin typeface="Arial" panose="020B0604020202020204" pitchFamily="34" charset="0"/>
                <a:cs typeface="Arial" panose="020B0604020202020204" pitchFamily="34" charset="0"/>
              </a:rPr>
              <a:t> cum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repedit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atibus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simos</a:t>
            </a:r>
            <a:r>
              <a:rPr lang="fr-FR" sz="1400">
                <a:latin typeface="Arial" panose="020B0604020202020204" pitchFamily="34" charset="0"/>
                <a:cs typeface="Arial" panose="020B0604020202020204" pitchFamily="34" charset="0"/>
              </a:rPr>
              <a:t> est ex </a:t>
            </a:r>
            <a:r>
              <a:rPr lang="fr-FR" sz="1400" err="1">
                <a:latin typeface="Arial" panose="020B0604020202020204" pitchFamily="34" charset="0"/>
                <a:cs typeface="Arial" panose="020B0604020202020204" pitchFamily="34" charset="0"/>
              </a:rPr>
              <a:t>elique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simaio</a:t>
            </a:r>
            <a:r>
              <a:rPr lang="fr-FR" sz="1400">
                <a:latin typeface="Arial" panose="020B0604020202020204" pitchFamily="34" charset="0"/>
                <a:cs typeface="Arial" panose="020B0604020202020204" pitchFamily="34" charset="0"/>
              </a:rPr>
              <a:t> mo quid et </a:t>
            </a:r>
            <a:r>
              <a:rPr lang="fr-FR" sz="1400" err="1">
                <a:latin typeface="Arial" panose="020B0604020202020204" pitchFamily="34" charset="0"/>
                <a:cs typeface="Arial" panose="020B0604020202020204" pitchFamily="34" charset="0"/>
              </a:rPr>
              <a:t>mint</a:t>
            </a:r>
            <a:r>
              <a:rPr lang="fr-FR" sz="1400">
                <a:latin typeface="Arial" panose="020B0604020202020204" pitchFamily="34" charset="0"/>
                <a:cs typeface="Arial" panose="020B0604020202020204" pitchFamily="34" charset="0"/>
              </a:rPr>
              <a:t> es rendent </a:t>
            </a:r>
            <a:r>
              <a:rPr lang="fr-FR" sz="1400" err="1">
                <a:latin typeface="Arial" panose="020B0604020202020204" pitchFamily="34" charset="0"/>
                <a:cs typeface="Arial" panose="020B0604020202020204" pitchFamily="34" charset="0"/>
              </a:rPr>
              <a:t>iuntinus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pliquatur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serepudae</a:t>
            </a:r>
            <a:r>
              <a:rPr lang="fr-FR" sz="1400">
                <a:latin typeface="Arial" panose="020B0604020202020204" pitchFamily="34" charset="0"/>
                <a:cs typeface="Arial" panose="020B0604020202020204" pitchFamily="34" charset="0"/>
              </a:rPr>
              <a:t> lis ut </a:t>
            </a:r>
            <a:r>
              <a:rPr lang="fr-FR" sz="1400" err="1">
                <a:latin typeface="Arial" panose="020B0604020202020204" pitchFamily="34" charset="0"/>
                <a:cs typeface="Arial" panose="020B0604020202020204" pitchFamily="34" charset="0"/>
              </a:rPr>
              <a:t>alis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accupti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atquiditatem</a:t>
            </a:r>
            <a:r>
              <a:rPr lang="fr-FR" sz="1400">
                <a:latin typeface="Arial" panose="020B0604020202020204" pitchFamily="34" charset="0"/>
                <a:cs typeface="Arial" panose="020B0604020202020204" pitchFamily="34" charset="0"/>
              </a:rPr>
              <a:t> est, con </a:t>
            </a:r>
            <a:r>
              <a:rPr lang="fr-FR" sz="1400" err="1">
                <a:latin typeface="Arial" panose="020B0604020202020204" pitchFamily="34" charset="0"/>
                <a:cs typeface="Arial" panose="020B0604020202020204" pitchFamily="34" charset="0"/>
              </a:rPr>
              <a:t>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inimusdae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perum</a:t>
            </a:r>
            <a:r>
              <a:rPr lang="fr-FR" sz="1400">
                <a:latin typeface="Arial" panose="020B0604020202020204" pitchFamily="34" charset="0"/>
                <a:cs typeface="Arial" panose="020B0604020202020204" pitchFamily="34" charset="0"/>
              </a:rPr>
              <a:t> ex </a:t>
            </a:r>
            <a:r>
              <a:rPr lang="fr-FR" sz="1400" err="1">
                <a:latin typeface="Arial" panose="020B0604020202020204" pitchFamily="34" charset="0"/>
                <a:cs typeface="Arial" panose="020B0604020202020204" pitchFamily="34" charset="0"/>
              </a:rPr>
              <a:t>expliciant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dolorio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nsequiam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quam</a:t>
            </a:r>
            <a:r>
              <a:rPr lang="fr-FR" sz="1400">
                <a:latin typeface="Arial" panose="020B0604020202020204" pitchFamily="34" charset="0"/>
                <a:cs typeface="Arial" panose="020B0604020202020204" pitchFamily="34" charset="0"/>
              </a:rPr>
              <a:t> que et ut </a:t>
            </a:r>
            <a:r>
              <a:rPr lang="fr-FR" sz="1400" err="1">
                <a:latin typeface="Arial" panose="020B0604020202020204" pitchFamily="34" charset="0"/>
                <a:cs typeface="Arial" panose="020B0604020202020204" pitchFamily="34" charset="0"/>
              </a:rPr>
              <a:t>volupti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tora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del</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faccaboriae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ommodi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officat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uribuscil</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expedi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bea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nes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molupta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turernatio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quibusam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nestotaque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alitatem</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Ehentorem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fugitas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moluptiori</a:t>
            </a:r>
            <a:r>
              <a:rPr lang="fr-FR" sz="1400">
                <a:latin typeface="Arial" panose="020B0604020202020204" pitchFamily="34" charset="0"/>
                <a:cs typeface="Arial" panose="020B0604020202020204" pitchFamily="34" charset="0"/>
              </a:rPr>
              <a:t> dit, </a:t>
            </a:r>
            <a:r>
              <a:rPr lang="fr-FR" sz="1400" err="1">
                <a:latin typeface="Arial" panose="020B0604020202020204" pitchFamily="34" charset="0"/>
                <a:cs typeface="Arial" panose="020B0604020202020204" pitchFamily="34" charset="0"/>
              </a:rPr>
              <a:t>sundior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eperum</a:t>
            </a:r>
            <a:endParaRPr lang="fr-FR" sz="1400">
              <a:latin typeface="Arial" panose="020B0604020202020204" pitchFamily="34" charset="0"/>
              <a:cs typeface="Arial" panose="020B0604020202020204" pitchFamily="34" charset="0"/>
            </a:endParaRPr>
          </a:p>
        </p:txBody>
      </p:sp>
      <p:sp>
        <p:nvSpPr>
          <p:cNvPr id="22" name="Espace réservé du texte 21">
            <a:extLst>
              <a:ext uri="{FF2B5EF4-FFF2-40B4-BE49-F238E27FC236}">
                <a16:creationId xmlns:a16="http://schemas.microsoft.com/office/drawing/2014/main" id="{5B1D212D-1CBD-084D-8AB1-D8E338E054DB}"/>
              </a:ext>
            </a:extLst>
          </p:cNvPr>
          <p:cNvSpPr>
            <a:spLocks noGrp="1"/>
          </p:cNvSpPr>
          <p:nvPr>
            <p:ph type="body" sz="quarter" idx="10" hasCustomPrompt="1"/>
          </p:nvPr>
        </p:nvSpPr>
        <p:spPr>
          <a:xfrm>
            <a:off x="3843279" y="716882"/>
            <a:ext cx="7063618" cy="304800"/>
          </a:xfrm>
        </p:spPr>
        <p:txBody>
          <a:bodyPr>
            <a:normAutofit/>
          </a:bodyPr>
          <a:lstStyle>
            <a:lvl1pPr marL="0" indent="0" algn="l" defTabSz="914400" rtl="0" eaLnBrk="1" latinLnBrk="0" hangingPunct="1">
              <a:lnSpc>
                <a:spcPct val="90000"/>
              </a:lnSpc>
              <a:spcBef>
                <a:spcPct val="0"/>
              </a:spcBef>
              <a:buNone/>
              <a:defRPr lang="fr-FR" sz="1500" kern="1200" dirty="0">
                <a:solidFill>
                  <a:srgbClr val="6F7072"/>
                </a:solidFill>
                <a:latin typeface="Arial" panose="020B0604020202020204" pitchFamily="34" charset="0"/>
                <a:ea typeface="+mj-ea"/>
                <a:cs typeface="Arial" panose="020B0604020202020204" pitchFamily="34" charset="0"/>
              </a:defRPr>
            </a:lvl1pPr>
          </a:lstStyle>
          <a:p>
            <a:r>
              <a:rPr lang="fr-FR"/>
              <a:t>Titre de la partie</a:t>
            </a:r>
          </a:p>
        </p:txBody>
      </p:sp>
      <p:pic>
        <p:nvPicPr>
          <p:cNvPr id="20" name="Image 19">
            <a:extLst>
              <a:ext uri="{FF2B5EF4-FFF2-40B4-BE49-F238E27FC236}">
                <a16:creationId xmlns:a16="http://schemas.microsoft.com/office/drawing/2014/main" id="{DB23C4B9-A7EF-4950-A2C2-2EAA5B230162}"/>
              </a:ext>
            </a:extLst>
          </p:cNvPr>
          <p:cNvPicPr>
            <a:picLocks noChangeAspect="1"/>
          </p:cNvPicPr>
          <p:nvPr userDrawn="1"/>
        </p:nvPicPr>
        <p:blipFill rotWithShape="1">
          <a:blip r:embed="rId3"/>
          <a:srcRect l="17688" t="14066" r="48632" b="19347"/>
          <a:stretch/>
        </p:blipFill>
        <p:spPr>
          <a:xfrm>
            <a:off x="10734675" y="202629"/>
            <a:ext cx="1325136" cy="819053"/>
          </a:xfrm>
          <a:prstGeom prst="rect">
            <a:avLst/>
          </a:prstGeom>
        </p:spPr>
      </p:pic>
      <p:sp>
        <p:nvSpPr>
          <p:cNvPr id="6" name="Espace réservé du numéro de diapositive 5">
            <a:extLst>
              <a:ext uri="{FF2B5EF4-FFF2-40B4-BE49-F238E27FC236}">
                <a16:creationId xmlns:a16="http://schemas.microsoft.com/office/drawing/2014/main" id="{878DC739-9D21-94BC-C8E8-835838195C4B}"/>
              </a:ext>
            </a:extLst>
          </p:cNvPr>
          <p:cNvSpPr txBox="1">
            <a:spLocks/>
          </p:cNvSpPr>
          <p:nvPr userDrawn="1"/>
        </p:nvSpPr>
        <p:spPr>
          <a:xfrm>
            <a:off x="143339" y="6333323"/>
            <a:ext cx="383117" cy="365125"/>
          </a:xfrm>
          <a:prstGeom prst="rect">
            <a:avLst/>
          </a:prstGeom>
        </p:spPr>
        <p:txBody>
          <a:bodyPr vert="horz" lIns="0" tIns="0" rIns="0" bIns="0" rtlCol="0" anchor="ctr"/>
          <a:lstStyle>
            <a:defPPr>
              <a:defRPr lang="fr-FR"/>
            </a:defPPr>
            <a:lvl1pPr marL="0" algn="ctr" defTabSz="914400" rtl="0" eaLnBrk="1" latinLnBrk="0" hangingPunct="1">
              <a:defRPr lang="fr-FR" sz="1067" i="1" kern="1200" smtClean="0">
                <a:solidFill>
                  <a:srgbClr val="575757"/>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6E7B68-C406-4B5C-B79D-A1CDE10CB85D}" type="slidenum">
              <a:rPr lang="fr-FR" smtClean="0"/>
              <a:pPr/>
              <a:t>‹#›</a:t>
            </a:fld>
            <a:endParaRPr lang="fr-FR"/>
          </a:p>
        </p:txBody>
      </p:sp>
      <p:sp>
        <p:nvSpPr>
          <p:cNvPr id="7" name="Espace réservé du pied de page 4">
            <a:extLst>
              <a:ext uri="{FF2B5EF4-FFF2-40B4-BE49-F238E27FC236}">
                <a16:creationId xmlns:a16="http://schemas.microsoft.com/office/drawing/2014/main" id="{090AEC3F-FFFE-F1F7-C3E7-397FF813BF69}"/>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dirty="0"/>
              <a:t>Hub Santé – GT Territoires n°2 – Novembre 2024</a:t>
            </a:r>
            <a:endParaRPr lang="fr-FR" dirty="0">
              <a:latin typeface="Arial"/>
              <a:ea typeface="+mn-ea"/>
            </a:endParaRPr>
          </a:p>
        </p:txBody>
      </p:sp>
    </p:spTree>
    <p:extLst>
      <p:ext uri="{BB962C8B-B14F-4D97-AF65-F5344CB8AC3E}">
        <p14:creationId xmlns:p14="http://schemas.microsoft.com/office/powerpoint/2010/main" val="38326620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7" name="Espace réservé du texte 2"/>
          <p:cNvSpPr>
            <a:spLocks noGrp="1"/>
          </p:cNvSpPr>
          <p:nvPr>
            <p:ph idx="1"/>
          </p:nvPr>
        </p:nvSpPr>
        <p:spPr>
          <a:xfrm>
            <a:off x="1103445" y="1124744"/>
            <a:ext cx="10753195" cy="4992555"/>
          </a:xfrm>
          <a:prstGeom prst="rect">
            <a:avLst/>
          </a:prstGeom>
        </p:spPr>
        <p:txBody>
          <a:bodyPr vert="horz" lIns="0" tIns="0" rIns="0" bIns="0" rtlCol="0">
            <a:normAutofit/>
          </a:bodyPr>
          <a:lstStyle>
            <a:lvl4pPr>
              <a:defRPr sz="1867"/>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43167951-A333-294F-FA68-067FE2D76529}"/>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RPIS/SMUR</a:t>
            </a:r>
          </a:p>
        </p:txBody>
      </p:sp>
    </p:spTree>
    <p:extLst>
      <p:ext uri="{BB962C8B-B14F-4D97-AF65-F5344CB8AC3E}">
        <p14:creationId xmlns:p14="http://schemas.microsoft.com/office/powerpoint/2010/main" val="16951108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103445" y="116632"/>
            <a:ext cx="10752123" cy="720008"/>
          </a:xfrm>
        </p:spPr>
        <p:txBody>
          <a:bodyPr/>
          <a:lstStyle>
            <a:lvl1pPr>
              <a:defRPr/>
            </a:lvl1pPr>
          </a:lstStyle>
          <a:p>
            <a:r>
              <a:rPr lang="fr-FR"/>
              <a:t>Titre de la slide</a:t>
            </a:r>
          </a:p>
        </p:txBody>
      </p:sp>
      <p:sp>
        <p:nvSpPr>
          <p:cNvPr id="5" name="Espace réservé du numéro de diapositive 4"/>
          <p:cNvSpPr>
            <a:spLocks noGrp="1"/>
          </p:cNvSpPr>
          <p:nvPr>
            <p:ph type="sldNum" sz="quarter" idx="12"/>
          </p:nvPr>
        </p:nvSpPr>
        <p:spPr/>
        <p:txBody>
          <a:bodyPr/>
          <a:lstStyle/>
          <a:p>
            <a:fld id="{646E7B68-C406-4B5C-B79D-A1CDE10CB85D}" type="slidenum">
              <a:rPr lang="fr-FR" smtClean="0"/>
              <a:pPr/>
              <a:t>‹#›</a:t>
            </a:fld>
            <a:endParaRPr lang="fr-FR"/>
          </a:p>
        </p:txBody>
      </p:sp>
      <p:sp>
        <p:nvSpPr>
          <p:cNvPr id="11" name="Espace réservé du contenu 10"/>
          <p:cNvSpPr>
            <a:spLocks noGrp="1"/>
          </p:cNvSpPr>
          <p:nvPr>
            <p:ph sz="quarter" idx="16"/>
          </p:nvPr>
        </p:nvSpPr>
        <p:spPr>
          <a:xfrm>
            <a:off x="1103446" y="1124744"/>
            <a:ext cx="5185833" cy="4992555"/>
          </a:xfrm>
        </p:spPr>
        <p:txBody>
          <a:bodyPr>
            <a:noAutofit/>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13" name="Espace réservé du contenu 12"/>
          <p:cNvSpPr>
            <a:spLocks noGrp="1"/>
          </p:cNvSpPr>
          <p:nvPr>
            <p:ph sz="quarter" idx="17"/>
          </p:nvPr>
        </p:nvSpPr>
        <p:spPr>
          <a:xfrm>
            <a:off x="6669736" y="1124744"/>
            <a:ext cx="5185833" cy="4992555"/>
          </a:xfrm>
        </p:spPr>
        <p:txBody>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916F9559-A0CB-4850-0DDA-2F37E029ED9A}"/>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SMUR/RPIS</a:t>
            </a:r>
          </a:p>
        </p:txBody>
      </p:sp>
    </p:spTree>
    <p:extLst>
      <p:ext uri="{BB962C8B-B14F-4D97-AF65-F5344CB8AC3E}">
        <p14:creationId xmlns:p14="http://schemas.microsoft.com/office/powerpoint/2010/main" val="234286511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Page de fin">
    <p:spTree>
      <p:nvGrpSpPr>
        <p:cNvPr id="1" name=""/>
        <p:cNvGrpSpPr/>
        <p:nvPr/>
      </p:nvGrpSpPr>
      <p:grpSpPr>
        <a:xfrm>
          <a:off x="0" y="0"/>
          <a:ext cx="0" cy="0"/>
          <a:chOff x="0" y="0"/>
          <a:chExt cx="0" cy="0"/>
        </a:xfrm>
      </p:grpSpPr>
      <p:sp>
        <p:nvSpPr>
          <p:cNvPr id="11" name="Rectangle 10"/>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Rectangle 6"/>
          <p:cNvSpPr/>
          <p:nvPr/>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sp>
        <p:nvSpPr>
          <p:cNvPr id="12" name="Rectangle 11"/>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20" name="Imag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grpSp>
        <p:nvGrpSpPr>
          <p:cNvPr id="22" name="Groupe 21"/>
          <p:cNvGrpSpPr/>
          <p:nvPr userDrawn="1"/>
        </p:nvGrpSpPr>
        <p:grpSpPr>
          <a:xfrm>
            <a:off x="6406214" y="1682636"/>
            <a:ext cx="4471897" cy="3372488"/>
            <a:chOff x="4804660" y="1261977"/>
            <a:chExt cx="3353923" cy="2529366"/>
          </a:xfrm>
        </p:grpSpPr>
        <p:sp>
          <p:nvSpPr>
            <p:cNvPr id="23" name="ZoneTexte 22"/>
            <p:cNvSpPr txBox="1"/>
            <p:nvPr/>
          </p:nvSpPr>
          <p:spPr>
            <a:xfrm>
              <a:off x="4818086" y="1261977"/>
              <a:ext cx="3240360" cy="2529366"/>
            </a:xfrm>
            <a:prstGeom prst="rect">
              <a:avLst/>
            </a:prstGeom>
            <a:noFill/>
          </p:spPr>
          <p:txBody>
            <a:bodyPr wrap="square" lIns="72000" tIns="108000" rIns="72000" bIns="108000" rtlCol="0" anchor="t" anchorCtr="0">
              <a:normAutofit/>
            </a:bodyPr>
            <a:lstStyle/>
            <a:p>
              <a:pPr algn="l"/>
              <a:r>
                <a:rPr lang="fr-FR" sz="2667" b="1">
                  <a:solidFill>
                    <a:srgbClr val="575757"/>
                  </a:solidFill>
                </a:rPr>
                <a:t>esante.gouv.fr</a:t>
              </a:r>
            </a:p>
            <a:p>
              <a:pPr algn="l"/>
              <a:r>
                <a:rPr lang="fr-FR" sz="2000">
                  <a:solidFill>
                    <a:srgbClr val="575757"/>
                  </a:solidFill>
                </a:rPr>
                <a:t>Le portail</a:t>
              </a:r>
              <a:r>
                <a:rPr lang="fr-FR" sz="2000" baseline="0">
                  <a:solidFill>
                    <a:srgbClr val="575757"/>
                  </a:solidFill>
                </a:rPr>
                <a:t> pour accéder à l’ensemble des services et produits de l’agence du numérique en santé et s’informer sur l’actualité de la e-santé. </a:t>
              </a:r>
            </a:p>
            <a:p>
              <a:pPr algn="ctr"/>
              <a:endParaRPr lang="fr-FR" sz="2000" err="1">
                <a:solidFill>
                  <a:srgbClr val="575757"/>
                </a:solidFill>
              </a:endParaRPr>
            </a:p>
          </p:txBody>
        </p:sp>
        <p:pic>
          <p:nvPicPr>
            <p:cNvPr id="24" name="Picture 2" descr="Y:\Interne\Communication\Communication_2019\Crea_graphiques\Pictos\Picto_OK\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3" descr="Y:\Interne\Communication\Communication_2019\Crea_graphiques\Pictos\Picto_OK\LINKEDIN@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Y:\Interne\Communication\Communication_2019\Crea_graphiques\Pictos\Picto_OK\Twitter_Logo_Blu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3" descr="Y:\Interne\Communication\Communication_2019\Crea_graphiques\Pictos\Picto_OK\LINKEDIN@2x.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p:cNvSpPr txBox="1"/>
            <p:nvPr userDrawn="1"/>
          </p:nvSpPr>
          <p:spPr>
            <a:xfrm>
              <a:off x="5220072" y="2859782"/>
              <a:ext cx="2938511" cy="649472"/>
            </a:xfrm>
            <a:prstGeom prst="rect">
              <a:avLst/>
            </a:prstGeom>
            <a:noFill/>
          </p:spPr>
          <p:txBody>
            <a:bodyPr wrap="square" lIns="72000" tIns="108000" rIns="72000" bIns="108000" rtlCol="0" anchor="t" anchorCtr="0">
              <a:noAutofit/>
            </a:bodyPr>
            <a:lstStyle/>
            <a:p>
              <a:pPr algn="l">
                <a:spcAft>
                  <a:spcPts val="800"/>
                </a:spcAft>
              </a:pPr>
              <a:r>
                <a:rPr lang="fr-FR" sz="1200" b="0">
                  <a:solidFill>
                    <a:srgbClr val="575757"/>
                  </a:solidFill>
                </a:rPr>
                <a:t>@esante_gouv_fr</a:t>
              </a:r>
            </a:p>
            <a:p>
              <a:pPr algn="l"/>
              <a:endParaRPr lang="fr-FR" sz="400" b="0">
                <a:solidFill>
                  <a:srgbClr val="575757"/>
                </a:solidFill>
              </a:endParaRPr>
            </a:p>
            <a:p>
              <a:pPr algn="l"/>
              <a:endParaRPr lang="fr-FR" sz="667" b="0">
                <a:solidFill>
                  <a:srgbClr val="575757"/>
                </a:solidFill>
              </a:endParaRPr>
            </a:p>
            <a:p>
              <a:pPr algn="l"/>
              <a:r>
                <a:rPr lang="fr-FR" sz="1200" b="0">
                  <a:solidFill>
                    <a:srgbClr val="575757"/>
                  </a:solidFill>
                </a:rPr>
                <a:t>linkedin.com/company/agence-du-numerique-en-sante</a:t>
              </a:r>
              <a:endParaRPr lang="fr-FR" sz="1067" b="0">
                <a:solidFill>
                  <a:srgbClr val="575757"/>
                </a:solidFill>
              </a:endParaRPr>
            </a:p>
          </p:txBody>
        </p:sp>
      </p:grpSp>
      <p:pic>
        <p:nvPicPr>
          <p:cNvPr id="18" name="Imag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30105003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Page de garde standard">
    <p:spTree>
      <p:nvGrpSpPr>
        <p:cNvPr id="1" name=""/>
        <p:cNvGrpSpPr/>
        <p:nvPr/>
      </p:nvGrpSpPr>
      <p:grpSpPr>
        <a:xfrm>
          <a:off x="0" y="0"/>
          <a:ext cx="0" cy="0"/>
          <a:chOff x="0" y="0"/>
          <a:chExt cx="0" cy="0"/>
        </a:xfrm>
      </p:grpSpPr>
      <p:sp>
        <p:nvSpPr>
          <p:cNvPr id="9" name="Rectangle 8"/>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re 1"/>
          <p:cNvSpPr>
            <a:spLocks noGrp="1"/>
          </p:cNvSpPr>
          <p:nvPr>
            <p:ph type="ctrTitle" hasCustomPrompt="1"/>
          </p:nvPr>
        </p:nvSpPr>
        <p:spPr>
          <a:xfrm>
            <a:off x="5615947" y="2244362"/>
            <a:ext cx="6036733"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de la présentation</a:t>
            </a:r>
          </a:p>
        </p:txBody>
      </p:sp>
      <p:sp>
        <p:nvSpPr>
          <p:cNvPr id="4" name="Espace réservé du texte 3"/>
          <p:cNvSpPr>
            <a:spLocks noGrp="1"/>
          </p:cNvSpPr>
          <p:nvPr>
            <p:ph type="body" sz="quarter" idx="10" hasCustomPrompt="1"/>
          </p:nvPr>
        </p:nvSpPr>
        <p:spPr>
          <a:xfrm>
            <a:off x="5615947" y="3754140"/>
            <a:ext cx="6036733" cy="885891"/>
          </a:xfrm>
        </p:spPr>
        <p:txBody>
          <a:bodyPr>
            <a:noAutofit/>
          </a:bodyPr>
          <a:lstStyle>
            <a:lvl1pPr algn="l">
              <a:defRPr sz="2667">
                <a:solidFill>
                  <a:srgbClr val="575757"/>
                </a:solidFill>
              </a:defRPr>
            </a:lvl1pPr>
          </a:lstStyle>
          <a:p>
            <a:pPr lvl="0"/>
            <a:r>
              <a:rPr lang="fr-FR"/>
              <a:t>Cliquer pour ajouter un sous-titre</a:t>
            </a:r>
          </a:p>
        </p:txBody>
      </p:sp>
      <p:pic>
        <p:nvPicPr>
          <p:cNvPr id="13" name="Imag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sp>
        <p:nvSpPr>
          <p:cNvPr id="16" name="Rectangle 15"/>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Espace réservé du texte 21">
            <a:extLst>
              <a:ext uri="{FF2B5EF4-FFF2-40B4-BE49-F238E27FC236}">
                <a16:creationId xmlns:a16="http://schemas.microsoft.com/office/drawing/2014/main" id="{FC509A42-19AD-CE45-9631-39CA09E7EA3F}"/>
              </a:ext>
            </a:extLst>
          </p:cNvPr>
          <p:cNvSpPr>
            <a:spLocks noGrp="1"/>
          </p:cNvSpPr>
          <p:nvPr userDrawn="1">
            <p:ph type="body" sz="quarter" idx="12" hasCustomPrompt="1"/>
          </p:nvPr>
        </p:nvSpPr>
        <p:spPr>
          <a:xfrm>
            <a:off x="5615947" y="5219763"/>
            <a:ext cx="6036733" cy="513493"/>
          </a:xfrm>
          <a:prstGeom prst="rect">
            <a:avLst/>
          </a:prstGeom>
        </p:spPr>
        <p:txBody>
          <a:bodyPr/>
          <a:lstStyle>
            <a:lvl1pPr>
              <a:defRPr sz="1600" b="0">
                <a:solidFill>
                  <a:srgbClr val="575757"/>
                </a:solidFill>
              </a:defRPr>
            </a:lvl1pPr>
          </a:lstStyle>
          <a:p>
            <a:pPr lvl="0"/>
            <a:r>
              <a:rPr lang="fr-FR"/>
              <a:t>Date | Emetteur</a:t>
            </a:r>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157495753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13" name="Rectangle 12"/>
          <p:cNvSpPr/>
          <p:nvPr/>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a:xfrm>
            <a:off x="143339" y="6333323"/>
            <a:ext cx="383117" cy="365125"/>
          </a:xfrm>
        </p:spPr>
        <p:txBody>
          <a:bodyPr/>
          <a:lstStyle/>
          <a:p>
            <a:fld id="{646E7B68-C406-4B5C-B79D-A1CDE10CB85D}" type="slidenum">
              <a:rPr lang="fr-FR" smtClean="0"/>
              <a:pPr/>
              <a:t>‹#›</a:t>
            </a:fld>
            <a:endParaRPr lang="fr-FR"/>
          </a:p>
        </p:txBody>
      </p:sp>
      <p:sp>
        <p:nvSpPr>
          <p:cNvPr id="63" name="Espace réservé du texte 62"/>
          <p:cNvSpPr>
            <a:spLocks noGrp="1"/>
          </p:cNvSpPr>
          <p:nvPr>
            <p:ph type="body" sz="quarter" idx="14" hasCustomPrompt="1"/>
          </p:nvPr>
        </p:nvSpPr>
        <p:spPr>
          <a:xfrm>
            <a:off x="5903384" y="2357096"/>
            <a:ext cx="3648405" cy="2880320"/>
          </a:xfrm>
        </p:spPr>
        <p:txBody>
          <a:bodyPr numCol="1">
            <a:normAutofit/>
          </a:bodyPr>
          <a:lstStyle>
            <a:lvl1pPr marL="0" indent="0" algn="l" defTabSz="1219170" rtl="0" eaLnBrk="1" latinLnBrk="0" hangingPunct="1">
              <a:lnSpc>
                <a:spcPct val="150000"/>
              </a:lnSpc>
              <a:spcBef>
                <a:spcPts val="267"/>
              </a:spcBef>
              <a:spcAft>
                <a:spcPts val="0"/>
              </a:spcAft>
              <a:buFontTx/>
              <a:buNone/>
              <a:defRPr lang="fr-FR" sz="1867" b="1" kern="1200" cap="none" baseline="0" smtClean="0">
                <a:solidFill>
                  <a:srgbClr val="575757"/>
                </a:solidFill>
                <a:latin typeface="+mn-lt"/>
                <a:ea typeface="+mn-ea"/>
                <a:cs typeface="+mn-cs"/>
              </a:defRPr>
            </a:lvl1pPr>
          </a:lstStyle>
          <a:p>
            <a:pPr lvl="0"/>
            <a:r>
              <a:rPr lang="fr-FR"/>
              <a:t>Chapitre 1</a:t>
            </a:r>
          </a:p>
          <a:p>
            <a:pPr lvl="0"/>
            <a:r>
              <a:rPr lang="fr-FR"/>
              <a:t>Chapitre 2</a:t>
            </a:r>
          </a:p>
          <a:p>
            <a:pPr lvl="0"/>
            <a:r>
              <a:rPr lang="fr-FR"/>
              <a:t>Chapitre 3</a:t>
            </a:r>
          </a:p>
        </p:txBody>
      </p:sp>
      <p:sp>
        <p:nvSpPr>
          <p:cNvPr id="10" name="Titre 1"/>
          <p:cNvSpPr txBox="1">
            <a:spLocks/>
          </p:cNvSpPr>
          <p:nvPr/>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sp>
        <p:nvSpPr>
          <p:cNvPr id="8" name="Rectangle 7"/>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Titre 1"/>
          <p:cNvSpPr txBox="1">
            <a:spLocks/>
          </p:cNvSpPr>
          <p:nvPr userDrawn="1"/>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
        <p:nvSpPr>
          <p:cNvPr id="2" name="Espace réservé du pied de page 4">
            <a:extLst>
              <a:ext uri="{FF2B5EF4-FFF2-40B4-BE49-F238E27FC236}">
                <a16:creationId xmlns:a16="http://schemas.microsoft.com/office/drawing/2014/main" id="{99635441-A52A-A43C-6130-7E71FD14CF51}"/>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Webinaire #2 – 3 juin 2024</a:t>
            </a:r>
          </a:p>
        </p:txBody>
      </p:sp>
    </p:spTree>
    <p:extLst>
      <p:ext uri="{BB962C8B-B14F-4D97-AF65-F5344CB8AC3E}">
        <p14:creationId xmlns:p14="http://schemas.microsoft.com/office/powerpoint/2010/main" val="275177500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ntercalaire">
    <p:spTree>
      <p:nvGrpSpPr>
        <p:cNvPr id="1" name=""/>
        <p:cNvGrpSpPr/>
        <p:nvPr/>
      </p:nvGrpSpPr>
      <p:grpSpPr>
        <a:xfrm>
          <a:off x="0" y="0"/>
          <a:ext cx="0" cy="0"/>
          <a:chOff x="0" y="0"/>
          <a:chExt cx="0" cy="0"/>
        </a:xfrm>
      </p:grpSpPr>
      <p:sp>
        <p:nvSpPr>
          <p:cNvPr id="15" name="Rectangle 14"/>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p:txBody>
          <a:bodyPr/>
          <a:lstStyle/>
          <a:p>
            <a:fld id="{646E7B68-C406-4B5C-B79D-A1CDE10CB85D}" type="slidenum">
              <a:rPr lang="fr-FR" smtClean="0"/>
              <a:pPr/>
              <a:t>‹#›</a:t>
            </a:fld>
            <a:endParaRPr lang="fr-F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001" y="192021"/>
            <a:ext cx="1746908" cy="6405331"/>
          </a:xfrm>
          <a:prstGeom prst="rect">
            <a:avLst/>
          </a:prstGeom>
        </p:spPr>
      </p:pic>
      <p:sp>
        <p:nvSpPr>
          <p:cNvPr id="17" name="Titre 1"/>
          <p:cNvSpPr>
            <a:spLocks noGrp="1"/>
          </p:cNvSpPr>
          <p:nvPr>
            <p:ph type="ctrTitle" hasCustomPrompt="1"/>
          </p:nvPr>
        </p:nvSpPr>
        <p:spPr>
          <a:xfrm>
            <a:off x="5903384" y="2244362"/>
            <a:ext cx="5749296"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du chapitre</a:t>
            </a:r>
          </a:p>
        </p:txBody>
      </p:sp>
      <p:sp>
        <p:nvSpPr>
          <p:cNvPr id="18" name="Espace réservé du texte 3"/>
          <p:cNvSpPr>
            <a:spLocks noGrp="1"/>
          </p:cNvSpPr>
          <p:nvPr>
            <p:ph type="body" sz="quarter" idx="13" hasCustomPrompt="1"/>
          </p:nvPr>
        </p:nvSpPr>
        <p:spPr>
          <a:xfrm>
            <a:off x="5903384" y="3754140"/>
            <a:ext cx="5749296" cy="885891"/>
          </a:xfrm>
        </p:spPr>
        <p:txBody>
          <a:bodyPr>
            <a:noAutofit/>
          </a:bodyPr>
          <a:lstStyle>
            <a:lvl1pPr algn="l">
              <a:defRPr sz="2667">
                <a:solidFill>
                  <a:srgbClr val="575757"/>
                </a:solidFill>
              </a:defRPr>
            </a:lvl1pPr>
          </a:lstStyle>
          <a:p>
            <a:pPr lvl="0"/>
            <a:r>
              <a:rPr lang="fr-FR"/>
              <a:t>Sous-titre éventuel</a:t>
            </a:r>
          </a:p>
        </p:txBody>
      </p:sp>
      <p:sp>
        <p:nvSpPr>
          <p:cNvPr id="8" name="Rectangle 7"/>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1" y="192021"/>
            <a:ext cx="1746908" cy="6405331"/>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25146286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8" name="Rectangle 7"/>
          <p:cNvSpPr/>
          <p:nvPr/>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5" name="Image 4"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2520" y="3007"/>
            <a:ext cx="10029481" cy="6854995"/>
          </a:xfrm>
          <a:prstGeom prst="rect">
            <a:avLst/>
          </a:prstGeom>
        </p:spPr>
      </p:pic>
      <p:sp>
        <p:nvSpPr>
          <p:cNvPr id="3" name="Espace réservé du texte 2">
            <a:extLst>
              <a:ext uri="{FF2B5EF4-FFF2-40B4-BE49-F238E27FC236}">
                <a16:creationId xmlns:a16="http://schemas.microsoft.com/office/drawing/2014/main" id="{3A4A0B2A-58BC-1D4D-8883-191DA713D2F9}"/>
              </a:ext>
            </a:extLst>
          </p:cNvPr>
          <p:cNvSpPr>
            <a:spLocks noGrp="1"/>
          </p:cNvSpPr>
          <p:nvPr>
            <p:ph type="body" sz="quarter" idx="10" hasCustomPrompt="1"/>
          </p:nvPr>
        </p:nvSpPr>
        <p:spPr>
          <a:xfrm>
            <a:off x="3024717" y="1221317"/>
            <a:ext cx="3647347" cy="2015067"/>
          </a:xfrm>
          <a:prstGeom prst="rect">
            <a:avLst/>
          </a:prstGeom>
        </p:spPr>
        <p:txBody>
          <a:bodyPr/>
          <a:lstStyle>
            <a:lvl1pPr>
              <a:lnSpc>
                <a:spcPct val="80000"/>
              </a:lnSpc>
              <a:defRPr sz="4267" kern="800" cap="none" baseline="0">
                <a:solidFill>
                  <a:schemeClr val="bg1"/>
                </a:solidFill>
              </a:defRPr>
            </a:lvl1pPr>
            <a:lvl2pPr marL="578986" indent="0">
              <a:lnSpc>
                <a:spcPct val="80000"/>
              </a:lnSpc>
              <a:buNone/>
              <a:defRPr sz="4267">
                <a:solidFill>
                  <a:schemeClr val="bg1"/>
                </a:solidFill>
              </a:defRPr>
            </a:lvl2pPr>
          </a:lstStyle>
          <a:p>
            <a:pPr lvl="0"/>
            <a:r>
              <a:rPr lang="fr-FR"/>
              <a:t>Titre principal de la slide</a:t>
            </a:r>
          </a:p>
          <a:p>
            <a:pPr lvl="1"/>
            <a:endParaRPr lang="fr-FR"/>
          </a:p>
        </p:txBody>
      </p:sp>
      <p:sp>
        <p:nvSpPr>
          <p:cNvPr id="6" name="Espace réservé du texte 5">
            <a:extLst>
              <a:ext uri="{FF2B5EF4-FFF2-40B4-BE49-F238E27FC236}">
                <a16:creationId xmlns:a16="http://schemas.microsoft.com/office/drawing/2014/main" id="{05C05DFA-F720-FF4C-A4AA-91C4E66A3103}"/>
              </a:ext>
            </a:extLst>
          </p:cNvPr>
          <p:cNvSpPr>
            <a:spLocks noGrp="1"/>
          </p:cNvSpPr>
          <p:nvPr>
            <p:ph type="body" sz="quarter" idx="11" hasCustomPrompt="1"/>
          </p:nvPr>
        </p:nvSpPr>
        <p:spPr>
          <a:xfrm>
            <a:off x="3024717" y="3236384"/>
            <a:ext cx="3935379" cy="2497667"/>
          </a:xfrm>
          <a:prstGeom prst="rect">
            <a:avLst/>
          </a:prstGeom>
        </p:spPr>
        <p:txBody>
          <a:bodyPr/>
          <a:lstStyle>
            <a:lvl1pPr>
              <a:lnSpc>
                <a:spcPct val="80000"/>
              </a:lnSpc>
              <a:spcBef>
                <a:spcPts val="0"/>
              </a:spcBef>
              <a:defRPr sz="1867" b="0">
                <a:solidFill>
                  <a:schemeClr val="bg1"/>
                </a:solidFill>
              </a:defRPr>
            </a:lvl1pPr>
          </a:lstStyle>
          <a:p>
            <a:pPr lvl="0"/>
            <a:r>
              <a:rPr lang="fr-FR"/>
              <a:t>Texte</a:t>
            </a:r>
          </a:p>
        </p:txBody>
      </p:sp>
      <p:sp>
        <p:nvSpPr>
          <p:cNvPr id="7" name="Espace réservé du numéro de diapositive 5"/>
          <p:cNvSpPr>
            <a:spLocks noGrp="1"/>
          </p:cNvSpPr>
          <p:nvPr>
            <p:ph type="sldNum" sz="quarter" idx="12"/>
          </p:nvPr>
        </p:nvSpPr>
        <p:spPr>
          <a:xfrm>
            <a:off x="143339" y="6333323"/>
            <a:ext cx="383117" cy="365125"/>
          </a:xfrm>
        </p:spPr>
        <p:txBody>
          <a:bodyPr/>
          <a:lstStyle/>
          <a:p>
            <a:fld id="{646E7B68-C406-4B5C-B79D-A1CDE10CB85D}" type="slidenum">
              <a:rPr lang="fr-FR" smtClean="0"/>
              <a:pPr/>
              <a:t>‹#›</a:t>
            </a:fld>
            <a:endParaRPr lang="fr-FR"/>
          </a:p>
        </p:txBody>
      </p:sp>
      <p:sp>
        <p:nvSpPr>
          <p:cNvPr id="9" name="Rectangle 8"/>
          <p:cNvSpPr/>
          <p:nvPr userDrawn="1"/>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62520" y="3007"/>
            <a:ext cx="10029481" cy="6854995"/>
          </a:xfrm>
          <a:prstGeom prst="rect">
            <a:avLst/>
          </a:prstGeom>
        </p:spPr>
      </p:pic>
    </p:spTree>
    <p:extLst>
      <p:ext uri="{BB962C8B-B14F-4D97-AF65-F5344CB8AC3E}">
        <p14:creationId xmlns:p14="http://schemas.microsoft.com/office/powerpoint/2010/main" val="320901038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pic>
        <p:nvPicPr>
          <p:cNvPr id="4" name="Image 3"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sp>
        <p:nvSpPr>
          <p:cNvPr id="7" name="Espace réservé du texte 6">
            <a:extLst>
              <a:ext uri="{FF2B5EF4-FFF2-40B4-BE49-F238E27FC236}">
                <a16:creationId xmlns:a16="http://schemas.microsoft.com/office/drawing/2014/main" id="{C0E49024-B637-B846-AD7A-074C32D97EBE}"/>
              </a:ext>
            </a:extLst>
          </p:cNvPr>
          <p:cNvSpPr>
            <a:spLocks noGrp="1"/>
          </p:cNvSpPr>
          <p:nvPr>
            <p:ph type="body" sz="quarter" idx="10" hasCustomPrompt="1"/>
          </p:nvPr>
        </p:nvSpPr>
        <p:spPr>
          <a:xfrm>
            <a:off x="2832101" y="1316567"/>
            <a:ext cx="3647943" cy="2495551"/>
          </a:xfrm>
          <a:prstGeom prst="rect">
            <a:avLst/>
          </a:prstGeom>
        </p:spPr>
        <p:txBody>
          <a:bodyPr/>
          <a:lstStyle>
            <a:lvl1pPr>
              <a:defRPr sz="3733" kern="800" cap="all" baseline="0"/>
            </a:lvl1pPr>
            <a:lvl2pPr marL="578986" indent="0">
              <a:buNone/>
              <a:defRPr sz="4267"/>
            </a:lvl2pPr>
          </a:lstStyle>
          <a:p>
            <a:pPr lvl="0"/>
            <a:r>
              <a:rPr lang="fr-FR"/>
              <a:t>Titre de la slide</a:t>
            </a:r>
          </a:p>
          <a:p>
            <a:pPr lvl="1"/>
            <a:endParaRPr lang="fr-FR"/>
          </a:p>
        </p:txBody>
      </p:sp>
      <p:sp>
        <p:nvSpPr>
          <p:cNvPr id="9" name="Espace réservé du texte 8">
            <a:extLst>
              <a:ext uri="{FF2B5EF4-FFF2-40B4-BE49-F238E27FC236}">
                <a16:creationId xmlns:a16="http://schemas.microsoft.com/office/drawing/2014/main" id="{F9933515-A54B-C648-9452-ED438F800E2D}"/>
              </a:ext>
            </a:extLst>
          </p:cNvPr>
          <p:cNvSpPr>
            <a:spLocks noGrp="1"/>
          </p:cNvSpPr>
          <p:nvPr>
            <p:ph type="body" sz="quarter" idx="11" hasCustomPrompt="1"/>
          </p:nvPr>
        </p:nvSpPr>
        <p:spPr>
          <a:xfrm>
            <a:off x="6672065" y="1316567"/>
            <a:ext cx="4610100" cy="2495551"/>
          </a:xfrm>
          <a:prstGeom prst="rect">
            <a:avLst/>
          </a:prstGeom>
        </p:spPr>
        <p:txBody>
          <a:bodyPr/>
          <a:lstStyle>
            <a:lvl1pPr>
              <a:lnSpc>
                <a:spcPct val="80000"/>
              </a:lnSpc>
              <a:spcBef>
                <a:spcPts val="0"/>
              </a:spcBef>
              <a:defRPr sz="1867" b="0"/>
            </a:lvl1pPr>
          </a:lstStyle>
          <a:p>
            <a:pPr lvl="0"/>
            <a:r>
              <a:rPr lang="fr-FR"/>
              <a:t>Texte</a:t>
            </a:r>
          </a:p>
        </p:txBody>
      </p:sp>
      <p:pic>
        <p:nvPicPr>
          <p:cNvPr id="6" name="Image 5"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8781" y="265620"/>
            <a:ext cx="1152696" cy="900035"/>
          </a:xfrm>
          <a:prstGeom prst="rect">
            <a:avLst/>
          </a:prstGeom>
        </p:spPr>
      </p:pic>
    </p:spTree>
    <p:extLst>
      <p:ext uri="{BB962C8B-B14F-4D97-AF65-F5344CB8AC3E}">
        <p14:creationId xmlns:p14="http://schemas.microsoft.com/office/powerpoint/2010/main" val="21191945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3" name="Espace réservé du pied de page 4">
            <a:extLst>
              <a:ext uri="{FF2B5EF4-FFF2-40B4-BE49-F238E27FC236}">
                <a16:creationId xmlns:a16="http://schemas.microsoft.com/office/drawing/2014/main" id="{0E368FCF-0FE7-B091-6DEC-C11A265EFEF6}"/>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Webinaire #2 – 3 juin 2024</a:t>
            </a:r>
          </a:p>
        </p:txBody>
      </p:sp>
    </p:spTree>
    <p:extLst>
      <p:ext uri="{BB962C8B-B14F-4D97-AF65-F5344CB8AC3E}">
        <p14:creationId xmlns:p14="http://schemas.microsoft.com/office/powerpoint/2010/main" val="36840675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7" name="Espace réservé du texte 2"/>
          <p:cNvSpPr>
            <a:spLocks noGrp="1"/>
          </p:cNvSpPr>
          <p:nvPr>
            <p:ph idx="1"/>
          </p:nvPr>
        </p:nvSpPr>
        <p:spPr>
          <a:xfrm>
            <a:off x="1103445" y="1124744"/>
            <a:ext cx="10753195" cy="4992555"/>
          </a:xfrm>
          <a:prstGeom prst="rect">
            <a:avLst/>
          </a:prstGeom>
        </p:spPr>
        <p:txBody>
          <a:bodyPr vert="horz" lIns="0" tIns="0" rIns="0" bIns="0" rtlCol="0">
            <a:normAutofit/>
          </a:bodyPr>
          <a:lstStyle>
            <a:lvl4pPr>
              <a:defRPr sz="1867"/>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43167951-A333-294F-FA68-067FE2D76529}"/>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Webinaire #2 – 3 juin 2024</a:t>
            </a:r>
          </a:p>
        </p:txBody>
      </p:sp>
    </p:spTree>
    <p:extLst>
      <p:ext uri="{BB962C8B-B14F-4D97-AF65-F5344CB8AC3E}">
        <p14:creationId xmlns:p14="http://schemas.microsoft.com/office/powerpoint/2010/main" val="6280317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ge articl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BF51FF9-91D6-DB4F-8D0F-4EAD402061F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014208"/>
            <a:ext cx="3662774" cy="2291124"/>
          </a:xfrm>
          <a:prstGeom prst="rect">
            <a:avLst/>
          </a:prstGeom>
        </p:spPr>
      </p:pic>
      <p:pic>
        <p:nvPicPr>
          <p:cNvPr id="7" name="Image 6">
            <a:extLst>
              <a:ext uri="{FF2B5EF4-FFF2-40B4-BE49-F238E27FC236}">
                <a16:creationId xmlns:a16="http://schemas.microsoft.com/office/drawing/2014/main" id="{794A2F6D-3469-C841-9F39-9AA0B64846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673"/>
            <a:ext cx="12191999" cy="6854652"/>
          </a:xfrm>
          <a:prstGeom prst="rect">
            <a:avLst/>
          </a:prstGeom>
        </p:spPr>
      </p:pic>
      <p:pic>
        <p:nvPicPr>
          <p:cNvPr id="11" name="Image 10">
            <a:extLst>
              <a:ext uri="{FF2B5EF4-FFF2-40B4-BE49-F238E27FC236}">
                <a16:creationId xmlns:a16="http://schemas.microsoft.com/office/drawing/2014/main" id="{675045FC-21AB-8341-BFC2-4A16AC088D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70355" y="501063"/>
            <a:ext cx="516648" cy="249992"/>
          </a:xfrm>
          <a:prstGeom prst="rect">
            <a:avLst/>
          </a:prstGeom>
        </p:spPr>
      </p:pic>
      <p:cxnSp>
        <p:nvCxnSpPr>
          <p:cNvPr id="12" name="Connecteur droit 11">
            <a:extLst>
              <a:ext uri="{FF2B5EF4-FFF2-40B4-BE49-F238E27FC236}">
                <a16:creationId xmlns:a16="http://schemas.microsoft.com/office/drawing/2014/main" id="{83CF3C63-C2E5-F14C-A190-AEA1F151930B}"/>
              </a:ext>
            </a:extLst>
          </p:cNvPr>
          <p:cNvCxnSpPr>
            <a:cxnSpLocks/>
          </p:cNvCxnSpPr>
          <p:nvPr userDrawn="1"/>
        </p:nvCxnSpPr>
        <p:spPr>
          <a:xfrm>
            <a:off x="476352" y="864175"/>
            <a:ext cx="3328827" cy="0"/>
          </a:xfrm>
          <a:prstGeom prst="line">
            <a:avLst/>
          </a:prstGeom>
          <a:ln>
            <a:solidFill>
              <a:srgbClr val="6F7072"/>
            </a:solidFill>
            <a:tailEnd type="ova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DDCD3B5B-05E9-A849-8625-33CB5A51FD8D}"/>
              </a:ext>
            </a:extLst>
          </p:cNvPr>
          <p:cNvSpPr>
            <a:spLocks noGrp="1"/>
          </p:cNvSpPr>
          <p:nvPr>
            <p:ph type="title" hasCustomPrompt="1"/>
          </p:nvPr>
        </p:nvSpPr>
        <p:spPr>
          <a:xfrm>
            <a:off x="3422821" y="1799198"/>
            <a:ext cx="7484076" cy="480400"/>
          </a:xfrm>
        </p:spPr>
        <p:txBody>
          <a:bodyPr lIns="0" tIns="0" rIns="0" bIns="0">
            <a:normAutofit/>
          </a:bodyPr>
          <a:lstStyle>
            <a:lvl1pPr>
              <a:defRPr lang="fr-FR" sz="2800" b="1" kern="1200" dirty="0">
                <a:solidFill>
                  <a:schemeClr val="tx1"/>
                </a:solidFill>
                <a:latin typeface="Arial" panose="020B0604020202020204" pitchFamily="34" charset="0"/>
                <a:ea typeface="+mn-ea"/>
                <a:cs typeface="Arial" panose="020B0604020202020204" pitchFamily="34" charset="0"/>
              </a:defRPr>
            </a:lvl1pPr>
          </a:lstStyle>
          <a:p>
            <a:pPr>
              <a:lnSpc>
                <a:spcPts val="2400"/>
              </a:lnSpc>
            </a:pPr>
            <a:r>
              <a:rPr lang="fr-FR" sz="2800" b="1">
                <a:latin typeface="Arial" panose="020B0604020202020204" pitchFamily="34" charset="0"/>
                <a:cs typeface="Arial" panose="020B0604020202020204" pitchFamily="34" charset="0"/>
              </a:rPr>
              <a:t>Cliquer pour ajouter un titre</a:t>
            </a:r>
          </a:p>
        </p:txBody>
      </p:sp>
      <p:sp>
        <p:nvSpPr>
          <p:cNvPr id="19" name="Espace réservé du contenu 2">
            <a:extLst>
              <a:ext uri="{FF2B5EF4-FFF2-40B4-BE49-F238E27FC236}">
                <a16:creationId xmlns:a16="http://schemas.microsoft.com/office/drawing/2014/main" id="{08808046-E445-DE40-A5C0-05567F14E027}"/>
              </a:ext>
            </a:extLst>
          </p:cNvPr>
          <p:cNvSpPr>
            <a:spLocks noGrp="1"/>
          </p:cNvSpPr>
          <p:nvPr>
            <p:ph sz="half" idx="1" hasCustomPrompt="1"/>
          </p:nvPr>
        </p:nvSpPr>
        <p:spPr>
          <a:xfrm>
            <a:off x="3422821" y="2376618"/>
            <a:ext cx="7484076" cy="3054491"/>
          </a:xfrm>
        </p:spPr>
        <p:txBody>
          <a:bodyPr lIns="0" tIns="0" rIns="0" bIns="0">
            <a:normAutofit/>
          </a:bodyPr>
          <a:lstStyle>
            <a:lvl1pPr marL="0" indent="0">
              <a:buNone/>
              <a:defRPr lang="fr-FR" sz="1400" kern="1200" dirty="0">
                <a:solidFill>
                  <a:schemeClr val="tx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Aximus</a:t>
            </a:r>
            <a:r>
              <a:rPr lang="fr-FR" sz="1400">
                <a:latin typeface="Arial" panose="020B0604020202020204" pitchFamily="34" charset="0"/>
                <a:cs typeface="Arial" panose="020B0604020202020204" pitchFamily="34" charset="0"/>
              </a:rPr>
              <a:t>. Fic </a:t>
            </a:r>
            <a:r>
              <a:rPr lang="fr-FR" sz="1400" err="1">
                <a:latin typeface="Arial" panose="020B0604020202020204" pitchFamily="34" charset="0"/>
                <a:cs typeface="Arial" panose="020B0604020202020204" pitchFamily="34" charset="0"/>
              </a:rPr>
              <a:t>temporit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licature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comnisquidem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officae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ipsandant</a:t>
            </a:r>
            <a:r>
              <a:rPr lang="fr-FR" sz="1400">
                <a:latin typeface="Arial" panose="020B0604020202020204" pitchFamily="34" charset="0"/>
                <a:cs typeface="Arial" panose="020B0604020202020204" pitchFamily="34" charset="0"/>
              </a:rPr>
              <a:t> as </a:t>
            </a:r>
            <a:r>
              <a:rPr lang="fr-FR" sz="1400" err="1">
                <a:latin typeface="Arial" panose="020B0604020202020204" pitchFamily="34" charset="0"/>
                <a:cs typeface="Arial" panose="020B0604020202020204" pitchFamily="34" charset="0"/>
              </a:rPr>
              <a:t>sum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adipsam</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parum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conetum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quide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velicipiento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consequo</a:t>
            </a:r>
            <a:r>
              <a:rPr lang="fr-FR" sz="1400">
                <a:latin typeface="Arial" panose="020B0604020202020204" pitchFamily="34" charset="0"/>
                <a:cs typeface="Arial" panose="020B0604020202020204" pitchFamily="34" charset="0"/>
              </a:rPr>
              <a:t> et ad </a:t>
            </a:r>
            <a:r>
              <a:rPr lang="fr-FR" sz="1400" err="1">
                <a:latin typeface="Arial" panose="020B0604020202020204" pitchFamily="34" charset="0"/>
                <a:cs typeface="Arial" panose="020B0604020202020204" pitchFamily="34" charset="0"/>
              </a:rPr>
              <a:t>magnis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aceaquunt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modiossed</a:t>
            </a:r>
            <a:r>
              <a:rPr lang="fr-FR" sz="1400">
                <a:latin typeface="Arial" panose="020B0604020202020204" pitchFamily="34" charset="0"/>
                <a:cs typeface="Arial" panose="020B0604020202020204" pitchFamily="34" charset="0"/>
              </a:rPr>
              <a:t> quo </a:t>
            </a:r>
            <a:r>
              <a:rPr lang="fr-FR" sz="1400" err="1">
                <a:latin typeface="Arial" panose="020B0604020202020204" pitchFamily="34" charset="0"/>
                <a:cs typeface="Arial" panose="020B0604020202020204" pitchFamily="34" charset="0"/>
              </a:rPr>
              <a:t>veliquam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illab</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imolenis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sequo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optasinto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aperita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estias</a:t>
            </a:r>
            <a:r>
              <a:rPr lang="fr-FR" sz="1400">
                <a:latin typeface="Arial" panose="020B0604020202020204" pitchFamily="34" charset="0"/>
                <a:cs typeface="Arial" panose="020B0604020202020204" pitchFamily="34" charset="0"/>
              </a:rPr>
              <a:t> quia sus, </a:t>
            </a:r>
            <a:r>
              <a:rPr lang="fr-FR" sz="1400" err="1">
                <a:latin typeface="Arial" panose="020B0604020202020204" pitchFamily="34" charset="0"/>
                <a:cs typeface="Arial" panose="020B0604020202020204" pitchFamily="34" charset="0"/>
              </a:rPr>
              <a:t>volorio</a:t>
            </a:r>
            <a:r>
              <a:rPr lang="fr-FR" sz="1400">
                <a:latin typeface="Arial" panose="020B0604020202020204" pitchFamily="34" charset="0"/>
                <a:cs typeface="Arial" panose="020B0604020202020204" pitchFamily="34" charset="0"/>
              </a:rPr>
              <a:t> il minci </a:t>
            </a:r>
            <a:r>
              <a:rPr lang="fr-FR" sz="1400" err="1">
                <a:latin typeface="Arial" panose="020B0604020202020204" pitchFamily="34" charset="0"/>
                <a:cs typeface="Arial" panose="020B0604020202020204" pitchFamily="34" charset="0"/>
              </a:rPr>
              <a:t>officienimin</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cullor</a:t>
            </a:r>
            <a:r>
              <a:rPr lang="fr-FR" sz="1400">
                <a:latin typeface="Arial" panose="020B0604020202020204" pitchFamily="34" charset="0"/>
                <a:cs typeface="Arial" panose="020B0604020202020204" pitchFamily="34" charset="0"/>
              </a:rPr>
              <a:t> mo </a:t>
            </a:r>
            <a:r>
              <a:rPr lang="fr-FR" sz="1400" err="1">
                <a:latin typeface="Arial" panose="020B0604020202020204" pitchFamily="34" charset="0"/>
                <a:cs typeface="Arial" panose="020B0604020202020204" pitchFamily="34" charset="0"/>
              </a:rPr>
              <a:t>doluptas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inume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pratae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velenec</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ullaborem</a:t>
            </a:r>
            <a:r>
              <a:rPr lang="fr-FR" sz="1400">
                <a:latin typeface="Arial" panose="020B0604020202020204" pitchFamily="34" charset="0"/>
                <a:cs typeface="Arial" panose="020B0604020202020204" pitchFamily="34" charset="0"/>
              </a:rPr>
              <a:t> anis doles </a:t>
            </a:r>
            <a:r>
              <a:rPr lang="fr-FR" sz="1400" err="1">
                <a:latin typeface="Arial" panose="020B0604020202020204" pitchFamily="34" charset="0"/>
                <a:cs typeface="Arial" panose="020B0604020202020204" pitchFamily="34" charset="0"/>
              </a:rPr>
              <a:t>rehenda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escipienihil</a:t>
            </a:r>
            <a:r>
              <a:rPr lang="fr-FR" sz="1400">
                <a:latin typeface="Arial" panose="020B0604020202020204" pitchFamily="34" charset="0"/>
                <a:cs typeface="Arial" panose="020B0604020202020204" pitchFamily="34" charset="0"/>
              </a:rPr>
              <a:t> id </a:t>
            </a:r>
            <a:r>
              <a:rPr lang="fr-FR" sz="1400" err="1">
                <a:latin typeface="Arial" panose="020B0604020202020204" pitchFamily="34" charset="0"/>
                <a:cs typeface="Arial" panose="020B0604020202020204" pitchFamily="34" charset="0"/>
              </a:rPr>
              <a:t>quodita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tusapisCus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prorepe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litempo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riantem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porerestrunt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volendi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temolum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exceprae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siti</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Ucia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duciis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adicipsa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nonseditat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fuga</a:t>
            </a:r>
            <a:r>
              <a:rPr lang="fr-FR" sz="1400">
                <a:latin typeface="Arial" panose="020B0604020202020204" pitchFamily="34" charset="0"/>
                <a:cs typeface="Arial" panose="020B0604020202020204" pitchFamily="34" charset="0"/>
              </a:rPr>
              <a:t>. Nam, non </a:t>
            </a:r>
            <a:r>
              <a:rPr lang="fr-FR" sz="1400" err="1">
                <a:latin typeface="Arial" panose="020B0604020202020204" pitchFamily="34" charset="0"/>
                <a:cs typeface="Arial" panose="020B0604020202020204" pitchFamily="34" charset="0"/>
              </a:rPr>
              <a:t>nimuscia</a:t>
            </a:r>
            <a:r>
              <a:rPr lang="fr-FR" sz="1400">
                <a:latin typeface="Arial" panose="020B0604020202020204" pitchFamily="34" charset="0"/>
                <a:cs typeface="Arial" panose="020B0604020202020204" pitchFamily="34" charset="0"/>
              </a:rPr>
              <a:t> cum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repedit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atibus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simos</a:t>
            </a:r>
            <a:r>
              <a:rPr lang="fr-FR" sz="1400">
                <a:latin typeface="Arial" panose="020B0604020202020204" pitchFamily="34" charset="0"/>
                <a:cs typeface="Arial" panose="020B0604020202020204" pitchFamily="34" charset="0"/>
              </a:rPr>
              <a:t> est ex </a:t>
            </a:r>
            <a:r>
              <a:rPr lang="fr-FR" sz="1400" err="1">
                <a:latin typeface="Arial" panose="020B0604020202020204" pitchFamily="34" charset="0"/>
                <a:cs typeface="Arial" panose="020B0604020202020204" pitchFamily="34" charset="0"/>
              </a:rPr>
              <a:t>elique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simaio</a:t>
            </a:r>
            <a:r>
              <a:rPr lang="fr-FR" sz="1400">
                <a:latin typeface="Arial" panose="020B0604020202020204" pitchFamily="34" charset="0"/>
                <a:cs typeface="Arial" panose="020B0604020202020204" pitchFamily="34" charset="0"/>
              </a:rPr>
              <a:t> mo quid et </a:t>
            </a:r>
            <a:r>
              <a:rPr lang="fr-FR" sz="1400" err="1">
                <a:latin typeface="Arial" panose="020B0604020202020204" pitchFamily="34" charset="0"/>
                <a:cs typeface="Arial" panose="020B0604020202020204" pitchFamily="34" charset="0"/>
              </a:rPr>
              <a:t>mint</a:t>
            </a:r>
            <a:r>
              <a:rPr lang="fr-FR" sz="1400">
                <a:latin typeface="Arial" panose="020B0604020202020204" pitchFamily="34" charset="0"/>
                <a:cs typeface="Arial" panose="020B0604020202020204" pitchFamily="34" charset="0"/>
              </a:rPr>
              <a:t> es rendent </a:t>
            </a:r>
            <a:r>
              <a:rPr lang="fr-FR" sz="1400" err="1">
                <a:latin typeface="Arial" panose="020B0604020202020204" pitchFamily="34" charset="0"/>
                <a:cs typeface="Arial" panose="020B0604020202020204" pitchFamily="34" charset="0"/>
              </a:rPr>
              <a:t>iuntinus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pliquatur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serepudae</a:t>
            </a:r>
            <a:r>
              <a:rPr lang="fr-FR" sz="1400">
                <a:latin typeface="Arial" panose="020B0604020202020204" pitchFamily="34" charset="0"/>
                <a:cs typeface="Arial" panose="020B0604020202020204" pitchFamily="34" charset="0"/>
              </a:rPr>
              <a:t> lis ut </a:t>
            </a:r>
            <a:r>
              <a:rPr lang="fr-FR" sz="1400" err="1">
                <a:latin typeface="Arial" panose="020B0604020202020204" pitchFamily="34" charset="0"/>
                <a:cs typeface="Arial" panose="020B0604020202020204" pitchFamily="34" charset="0"/>
              </a:rPr>
              <a:t>alis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accupti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atquiditatem</a:t>
            </a:r>
            <a:r>
              <a:rPr lang="fr-FR" sz="1400">
                <a:latin typeface="Arial" panose="020B0604020202020204" pitchFamily="34" charset="0"/>
                <a:cs typeface="Arial" panose="020B0604020202020204" pitchFamily="34" charset="0"/>
              </a:rPr>
              <a:t> est, con </a:t>
            </a:r>
            <a:r>
              <a:rPr lang="fr-FR" sz="1400" err="1">
                <a:latin typeface="Arial" panose="020B0604020202020204" pitchFamily="34" charset="0"/>
                <a:cs typeface="Arial" panose="020B0604020202020204" pitchFamily="34" charset="0"/>
              </a:rPr>
              <a:t>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inimusdae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perum</a:t>
            </a:r>
            <a:r>
              <a:rPr lang="fr-FR" sz="1400">
                <a:latin typeface="Arial" panose="020B0604020202020204" pitchFamily="34" charset="0"/>
                <a:cs typeface="Arial" panose="020B0604020202020204" pitchFamily="34" charset="0"/>
              </a:rPr>
              <a:t> ex </a:t>
            </a:r>
            <a:r>
              <a:rPr lang="fr-FR" sz="1400" err="1">
                <a:latin typeface="Arial" panose="020B0604020202020204" pitchFamily="34" charset="0"/>
                <a:cs typeface="Arial" panose="020B0604020202020204" pitchFamily="34" charset="0"/>
              </a:rPr>
              <a:t>expliciant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dolorio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nsequiam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quam</a:t>
            </a:r>
            <a:r>
              <a:rPr lang="fr-FR" sz="1400">
                <a:latin typeface="Arial" panose="020B0604020202020204" pitchFamily="34" charset="0"/>
                <a:cs typeface="Arial" panose="020B0604020202020204" pitchFamily="34" charset="0"/>
              </a:rPr>
              <a:t> que et ut </a:t>
            </a:r>
            <a:r>
              <a:rPr lang="fr-FR" sz="1400" err="1">
                <a:latin typeface="Arial" panose="020B0604020202020204" pitchFamily="34" charset="0"/>
                <a:cs typeface="Arial" panose="020B0604020202020204" pitchFamily="34" charset="0"/>
              </a:rPr>
              <a:t>volupti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tora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del</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faccaboriae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ommodi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officat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uribuscil</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expedi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bea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nes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molupta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turernatio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quibusam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nestotaque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alitatem</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Ehentorem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fugitas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moluptiori</a:t>
            </a:r>
            <a:r>
              <a:rPr lang="fr-FR" sz="1400">
                <a:latin typeface="Arial" panose="020B0604020202020204" pitchFamily="34" charset="0"/>
                <a:cs typeface="Arial" panose="020B0604020202020204" pitchFamily="34" charset="0"/>
              </a:rPr>
              <a:t> dit, </a:t>
            </a:r>
            <a:r>
              <a:rPr lang="fr-FR" sz="1400" err="1">
                <a:latin typeface="Arial" panose="020B0604020202020204" pitchFamily="34" charset="0"/>
                <a:cs typeface="Arial" panose="020B0604020202020204" pitchFamily="34" charset="0"/>
              </a:rPr>
              <a:t>sundior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eperum</a:t>
            </a:r>
            <a:endParaRPr lang="fr-FR" sz="1400">
              <a:latin typeface="Arial" panose="020B0604020202020204" pitchFamily="34" charset="0"/>
              <a:cs typeface="Arial" panose="020B0604020202020204" pitchFamily="34" charset="0"/>
            </a:endParaRPr>
          </a:p>
        </p:txBody>
      </p:sp>
      <p:sp>
        <p:nvSpPr>
          <p:cNvPr id="22" name="Espace réservé du texte 21">
            <a:extLst>
              <a:ext uri="{FF2B5EF4-FFF2-40B4-BE49-F238E27FC236}">
                <a16:creationId xmlns:a16="http://schemas.microsoft.com/office/drawing/2014/main" id="{0FE6A3AC-1D9F-6B40-B804-BC70C5D713D6}"/>
              </a:ext>
            </a:extLst>
          </p:cNvPr>
          <p:cNvSpPr>
            <a:spLocks noGrp="1"/>
          </p:cNvSpPr>
          <p:nvPr>
            <p:ph type="body" sz="quarter" idx="10" hasCustomPrompt="1"/>
          </p:nvPr>
        </p:nvSpPr>
        <p:spPr>
          <a:xfrm>
            <a:off x="3843279" y="716882"/>
            <a:ext cx="7063618" cy="304800"/>
          </a:xfrm>
        </p:spPr>
        <p:txBody>
          <a:bodyPr>
            <a:normAutofit/>
          </a:bodyPr>
          <a:lstStyle>
            <a:lvl1pPr marL="0" indent="0" algn="l" defTabSz="914400" rtl="0" eaLnBrk="1" latinLnBrk="0" hangingPunct="1">
              <a:lnSpc>
                <a:spcPct val="90000"/>
              </a:lnSpc>
              <a:spcBef>
                <a:spcPct val="0"/>
              </a:spcBef>
              <a:buNone/>
              <a:defRPr lang="fr-FR" sz="1500" kern="1200" dirty="0">
                <a:solidFill>
                  <a:srgbClr val="6F7072"/>
                </a:solidFill>
                <a:latin typeface="Arial" panose="020B0604020202020204" pitchFamily="34" charset="0"/>
                <a:ea typeface="+mj-ea"/>
                <a:cs typeface="Arial" panose="020B0604020202020204" pitchFamily="34" charset="0"/>
              </a:defRPr>
            </a:lvl1pPr>
          </a:lstStyle>
          <a:p>
            <a:r>
              <a:rPr lang="fr-FR"/>
              <a:t>Titre de la partie</a:t>
            </a:r>
          </a:p>
        </p:txBody>
      </p:sp>
      <p:pic>
        <p:nvPicPr>
          <p:cNvPr id="14" name="Image 13">
            <a:extLst>
              <a:ext uri="{FF2B5EF4-FFF2-40B4-BE49-F238E27FC236}">
                <a16:creationId xmlns:a16="http://schemas.microsoft.com/office/drawing/2014/main" id="{BF9FAA6F-3D82-40F8-9FA6-6C810C6271C4}"/>
              </a:ext>
            </a:extLst>
          </p:cNvPr>
          <p:cNvPicPr>
            <a:picLocks noChangeAspect="1"/>
          </p:cNvPicPr>
          <p:nvPr userDrawn="1"/>
        </p:nvPicPr>
        <p:blipFill rotWithShape="1">
          <a:blip r:embed="rId5"/>
          <a:srcRect l="17688" t="14066" r="48632" b="19347"/>
          <a:stretch/>
        </p:blipFill>
        <p:spPr>
          <a:xfrm>
            <a:off x="10734675" y="202629"/>
            <a:ext cx="1325136" cy="819053"/>
          </a:xfrm>
          <a:prstGeom prst="rect">
            <a:avLst/>
          </a:prstGeom>
        </p:spPr>
      </p:pic>
      <p:sp>
        <p:nvSpPr>
          <p:cNvPr id="5" name="Espace réservé du numéro de diapositive 5">
            <a:extLst>
              <a:ext uri="{FF2B5EF4-FFF2-40B4-BE49-F238E27FC236}">
                <a16:creationId xmlns:a16="http://schemas.microsoft.com/office/drawing/2014/main" id="{51BD9084-1BFA-884F-43A1-B13C448BFB1B}"/>
              </a:ext>
            </a:extLst>
          </p:cNvPr>
          <p:cNvSpPr txBox="1">
            <a:spLocks/>
          </p:cNvSpPr>
          <p:nvPr userDrawn="1"/>
        </p:nvSpPr>
        <p:spPr>
          <a:xfrm>
            <a:off x="143339" y="6333323"/>
            <a:ext cx="383117" cy="365125"/>
          </a:xfrm>
          <a:prstGeom prst="rect">
            <a:avLst/>
          </a:prstGeom>
        </p:spPr>
        <p:txBody>
          <a:bodyPr vert="horz" lIns="0" tIns="0" rIns="0" bIns="0" rtlCol="0" anchor="ctr"/>
          <a:lstStyle>
            <a:defPPr>
              <a:defRPr lang="fr-FR"/>
            </a:defPPr>
            <a:lvl1pPr marL="0" algn="ctr" defTabSz="914400" rtl="0" eaLnBrk="1" latinLnBrk="0" hangingPunct="1">
              <a:defRPr lang="fr-FR" sz="1067" i="1" kern="1200" smtClean="0">
                <a:solidFill>
                  <a:srgbClr val="575757"/>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6E7B68-C406-4B5C-B79D-A1CDE10CB85D}" type="slidenum">
              <a:rPr lang="fr-FR" smtClean="0"/>
              <a:pPr/>
              <a:t>‹#›</a:t>
            </a:fld>
            <a:endParaRPr lang="fr-FR"/>
          </a:p>
        </p:txBody>
      </p:sp>
      <p:sp>
        <p:nvSpPr>
          <p:cNvPr id="6" name="Espace réservé du pied de page 4">
            <a:extLst>
              <a:ext uri="{FF2B5EF4-FFF2-40B4-BE49-F238E27FC236}">
                <a16:creationId xmlns:a16="http://schemas.microsoft.com/office/drawing/2014/main" id="{A957565E-88CB-109D-9312-46B941DABCE5}"/>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dirty="0"/>
              <a:t>Hub Santé – GT Territoires n°2 – Novembre 2024</a:t>
            </a:r>
          </a:p>
        </p:txBody>
      </p:sp>
    </p:spTree>
    <p:extLst>
      <p:ext uri="{BB962C8B-B14F-4D97-AF65-F5344CB8AC3E}">
        <p14:creationId xmlns:p14="http://schemas.microsoft.com/office/powerpoint/2010/main" val="27741163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103445" y="116632"/>
            <a:ext cx="10752123" cy="720008"/>
          </a:xfrm>
        </p:spPr>
        <p:txBody>
          <a:bodyPr/>
          <a:lstStyle>
            <a:lvl1pPr>
              <a:defRPr/>
            </a:lvl1pPr>
          </a:lstStyle>
          <a:p>
            <a:r>
              <a:rPr lang="fr-FR"/>
              <a:t>Titre de la slide</a:t>
            </a:r>
          </a:p>
        </p:txBody>
      </p:sp>
      <p:sp>
        <p:nvSpPr>
          <p:cNvPr id="5" name="Espace réservé du numéro de diapositive 4"/>
          <p:cNvSpPr>
            <a:spLocks noGrp="1"/>
          </p:cNvSpPr>
          <p:nvPr>
            <p:ph type="sldNum" sz="quarter" idx="12"/>
          </p:nvPr>
        </p:nvSpPr>
        <p:spPr/>
        <p:txBody>
          <a:bodyPr/>
          <a:lstStyle/>
          <a:p>
            <a:fld id="{646E7B68-C406-4B5C-B79D-A1CDE10CB85D}" type="slidenum">
              <a:rPr lang="fr-FR" smtClean="0"/>
              <a:pPr/>
              <a:t>‹#›</a:t>
            </a:fld>
            <a:endParaRPr lang="fr-FR"/>
          </a:p>
        </p:txBody>
      </p:sp>
      <p:sp>
        <p:nvSpPr>
          <p:cNvPr id="11" name="Espace réservé du contenu 10"/>
          <p:cNvSpPr>
            <a:spLocks noGrp="1"/>
          </p:cNvSpPr>
          <p:nvPr>
            <p:ph sz="quarter" idx="16"/>
          </p:nvPr>
        </p:nvSpPr>
        <p:spPr>
          <a:xfrm>
            <a:off x="1103446" y="1124744"/>
            <a:ext cx="5185833" cy="4992555"/>
          </a:xfrm>
        </p:spPr>
        <p:txBody>
          <a:bodyPr>
            <a:noAutofit/>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13" name="Espace réservé du contenu 12"/>
          <p:cNvSpPr>
            <a:spLocks noGrp="1"/>
          </p:cNvSpPr>
          <p:nvPr>
            <p:ph sz="quarter" idx="17"/>
          </p:nvPr>
        </p:nvSpPr>
        <p:spPr>
          <a:xfrm>
            <a:off x="6669736" y="1124744"/>
            <a:ext cx="5185833" cy="4992555"/>
          </a:xfrm>
        </p:spPr>
        <p:txBody>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916F9559-A0CB-4850-0DDA-2F37E029ED9A}"/>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Webinaire #2 – 3 juin 2024</a:t>
            </a:r>
          </a:p>
        </p:txBody>
      </p:sp>
    </p:spTree>
    <p:extLst>
      <p:ext uri="{BB962C8B-B14F-4D97-AF65-F5344CB8AC3E}">
        <p14:creationId xmlns:p14="http://schemas.microsoft.com/office/powerpoint/2010/main" val="418581223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ge de fin">
    <p:spTree>
      <p:nvGrpSpPr>
        <p:cNvPr id="1" name=""/>
        <p:cNvGrpSpPr/>
        <p:nvPr/>
      </p:nvGrpSpPr>
      <p:grpSpPr>
        <a:xfrm>
          <a:off x="0" y="0"/>
          <a:ext cx="0" cy="0"/>
          <a:chOff x="0" y="0"/>
          <a:chExt cx="0" cy="0"/>
        </a:xfrm>
      </p:grpSpPr>
      <p:sp>
        <p:nvSpPr>
          <p:cNvPr id="11" name="Rectangle 10"/>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Rectangle 6"/>
          <p:cNvSpPr/>
          <p:nvPr/>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sp>
        <p:nvSpPr>
          <p:cNvPr id="12" name="Rectangle 11"/>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20" name="Imag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1"/>
            <a:ext cx="1815188" cy="6264921"/>
          </a:xfrm>
          <a:prstGeom prst="rect">
            <a:avLst/>
          </a:prstGeom>
        </p:spPr>
      </p:pic>
      <p:grpSp>
        <p:nvGrpSpPr>
          <p:cNvPr id="22" name="Groupe 21"/>
          <p:cNvGrpSpPr/>
          <p:nvPr userDrawn="1"/>
        </p:nvGrpSpPr>
        <p:grpSpPr>
          <a:xfrm>
            <a:off x="6406214" y="1682636"/>
            <a:ext cx="4471897" cy="3372488"/>
            <a:chOff x="4804660" y="1261977"/>
            <a:chExt cx="3353923" cy="2529366"/>
          </a:xfrm>
        </p:grpSpPr>
        <p:sp>
          <p:nvSpPr>
            <p:cNvPr id="23" name="ZoneTexte 22"/>
            <p:cNvSpPr txBox="1"/>
            <p:nvPr/>
          </p:nvSpPr>
          <p:spPr>
            <a:xfrm>
              <a:off x="4818086" y="1261977"/>
              <a:ext cx="3240360" cy="2529366"/>
            </a:xfrm>
            <a:prstGeom prst="rect">
              <a:avLst/>
            </a:prstGeom>
            <a:noFill/>
          </p:spPr>
          <p:txBody>
            <a:bodyPr wrap="square" lIns="72000" tIns="108000" rIns="72000" bIns="108000" rtlCol="0" anchor="t" anchorCtr="0">
              <a:normAutofit/>
            </a:bodyPr>
            <a:lstStyle/>
            <a:p>
              <a:pPr algn="l"/>
              <a:r>
                <a:rPr lang="fr-FR" sz="2667" b="1">
                  <a:solidFill>
                    <a:srgbClr val="575757"/>
                  </a:solidFill>
                </a:rPr>
                <a:t>esante.gouv.fr</a:t>
              </a:r>
            </a:p>
            <a:p>
              <a:pPr algn="l"/>
              <a:r>
                <a:rPr lang="fr-FR" sz="2000">
                  <a:solidFill>
                    <a:srgbClr val="575757"/>
                  </a:solidFill>
                </a:rPr>
                <a:t>Le portail</a:t>
              </a:r>
              <a:r>
                <a:rPr lang="fr-FR" sz="2000" baseline="0">
                  <a:solidFill>
                    <a:srgbClr val="575757"/>
                  </a:solidFill>
                </a:rPr>
                <a:t> pour accéder à l’ensemble des services et produits de l’agence du numérique en santé et s’informer sur l’actualité de la e-santé. </a:t>
              </a:r>
            </a:p>
            <a:p>
              <a:pPr algn="ctr"/>
              <a:endParaRPr lang="fr-FR" sz="2000" err="1">
                <a:solidFill>
                  <a:srgbClr val="575757"/>
                </a:solidFill>
              </a:endParaRPr>
            </a:p>
          </p:txBody>
        </p:sp>
        <p:pic>
          <p:nvPicPr>
            <p:cNvPr id="24" name="Picture 2" descr="Y:\Interne\Communication\Communication_2019\Crea_graphiques\Pictos\Picto_OK\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3" descr="Y:\Interne\Communication\Communication_2019\Crea_graphiques\Pictos\Picto_OK\LINKEDIN@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Y:\Interne\Communication\Communication_2019\Crea_graphiques\Pictos\Picto_OK\Twitter_Logo_Blu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3" descr="Y:\Interne\Communication\Communication_2019\Crea_graphiques\Pictos\Picto_OK\LINKEDIN@2x.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p:cNvSpPr txBox="1"/>
            <p:nvPr userDrawn="1"/>
          </p:nvSpPr>
          <p:spPr>
            <a:xfrm>
              <a:off x="5220072" y="2859782"/>
              <a:ext cx="2938511" cy="649472"/>
            </a:xfrm>
            <a:prstGeom prst="rect">
              <a:avLst/>
            </a:prstGeom>
            <a:noFill/>
          </p:spPr>
          <p:txBody>
            <a:bodyPr wrap="square" lIns="72000" tIns="108000" rIns="72000" bIns="108000" rtlCol="0" anchor="t" anchorCtr="0">
              <a:noAutofit/>
            </a:bodyPr>
            <a:lstStyle/>
            <a:p>
              <a:pPr algn="l">
                <a:spcAft>
                  <a:spcPts val="800"/>
                </a:spcAft>
              </a:pPr>
              <a:r>
                <a:rPr lang="fr-FR" sz="1200" b="0">
                  <a:solidFill>
                    <a:srgbClr val="575757"/>
                  </a:solidFill>
                </a:rPr>
                <a:t>@esante_gouv_fr</a:t>
              </a:r>
            </a:p>
            <a:p>
              <a:pPr algn="l"/>
              <a:endParaRPr lang="fr-FR" sz="400" b="0">
                <a:solidFill>
                  <a:srgbClr val="575757"/>
                </a:solidFill>
              </a:endParaRPr>
            </a:p>
            <a:p>
              <a:pPr algn="l"/>
              <a:endParaRPr lang="fr-FR" sz="667" b="0">
                <a:solidFill>
                  <a:srgbClr val="575757"/>
                </a:solidFill>
              </a:endParaRPr>
            </a:p>
            <a:p>
              <a:pPr algn="l"/>
              <a:r>
                <a:rPr lang="fr-FR" sz="1200" b="0">
                  <a:solidFill>
                    <a:srgbClr val="575757"/>
                  </a:solidFill>
                </a:rPr>
                <a:t>linkedin.com/company/agence-du-numerique-en-sante</a:t>
              </a:r>
              <a:endParaRPr lang="fr-FR" sz="1067" b="0">
                <a:solidFill>
                  <a:srgbClr val="575757"/>
                </a:solidFill>
              </a:endParaRPr>
            </a:p>
          </p:txBody>
        </p:sp>
      </p:grpSp>
      <p:pic>
        <p:nvPicPr>
          <p:cNvPr id="18" name="Imag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0053" y="2616076"/>
            <a:ext cx="2347733" cy="1833129"/>
          </a:xfrm>
          <a:prstGeom prst="rect">
            <a:avLst/>
          </a:prstGeom>
        </p:spPr>
      </p:pic>
    </p:spTree>
    <p:extLst>
      <p:ext uri="{BB962C8B-B14F-4D97-AF65-F5344CB8AC3E}">
        <p14:creationId xmlns:p14="http://schemas.microsoft.com/office/powerpoint/2010/main" val="3456617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PhAnim="0" matchingName="Deux contenus" userDrawn="1">
  <p:cSld name="1_Deux contenus">
    <p:spTree>
      <p:nvGrpSpPr>
        <p:cNvPr id="1" name=""/>
        <p:cNvGrpSpPr/>
        <p:nvPr/>
      </p:nvGrpSpPr>
      <p:grpSpPr bwMode="auto">
        <a:xfrm>
          <a:off x="0" y="0"/>
          <a:ext cx="0" cy="0"/>
          <a:chOff x="0" y="0"/>
          <a:chExt cx="0" cy="0"/>
        </a:xfrm>
      </p:grpSpPr>
      <p:sp>
        <p:nvSpPr>
          <p:cNvPr id="128" name="Google Shape;128;p22"/>
          <p:cNvSpPr txBox="1">
            <a:spLocks noGrp="1"/>
          </p:cNvSpPr>
          <p:nvPr>
            <p:ph type="title"/>
          </p:nvPr>
        </p:nvSpPr>
        <p:spPr bwMode="auto">
          <a:xfrm>
            <a:off x="1103445" y="116632"/>
            <a:ext cx="10752000" cy="720000"/>
          </a:xfrm>
          <a:prstGeom prst="rect">
            <a:avLst/>
          </a:prstGeom>
          <a:noFill/>
          <a:ln>
            <a:noFill/>
          </a:ln>
        </p:spPr>
        <p:txBody>
          <a:bodyPr spcFirstLastPara="1">
            <a:noAutofit/>
          </a:bodyPr>
          <a:lstStyle>
            <a:lvl1pPr lvl="0" algn="l">
              <a:lnSpc>
                <a:spcPct val="110000"/>
              </a:lnSpc>
              <a:spcBef>
                <a:spcPts val="0"/>
              </a:spcBef>
              <a:spcAft>
                <a:spcPts val="0"/>
              </a:spcAft>
              <a:buClr>
                <a:srgbClr val="006AB2"/>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30" name="Google Shape;130;p22"/>
          <p:cNvSpPr txBox="1">
            <a:spLocks noGrp="1"/>
          </p:cNvSpPr>
          <p:nvPr>
            <p:ph type="body" idx="1"/>
          </p:nvPr>
        </p:nvSpPr>
        <p:spPr bwMode="auto">
          <a:xfrm>
            <a:off x="1103445" y="1124744"/>
            <a:ext cx="5186000" cy="4992400"/>
          </a:xfrm>
          <a:prstGeom prst="rect">
            <a:avLst/>
          </a:prstGeom>
          <a:noFill/>
          <a:ln>
            <a:noFill/>
          </a:ln>
        </p:spPr>
        <p:txBody>
          <a:bodyPr spcFirstLastPara="1">
            <a:noAutofit/>
          </a:bodyPr>
          <a:lstStyle>
            <a:lvl1pPr marL="609585" lvl="0" indent="-304792" algn="l">
              <a:lnSpc>
                <a:spcPct val="100000"/>
              </a:lnSpc>
              <a:spcBef>
                <a:spcPts val="2400"/>
              </a:spcBef>
              <a:spcAft>
                <a:spcPts val="0"/>
              </a:spcAft>
              <a:buClr>
                <a:schemeClr val="dk2"/>
              </a:buClr>
              <a:buSzPts val="2400"/>
              <a:buNone/>
              <a:defRPr/>
            </a:lvl1pPr>
            <a:lvl2pPr marL="1219170" lvl="1" indent="-457189" algn="l">
              <a:lnSpc>
                <a:spcPct val="100000"/>
              </a:lnSpc>
              <a:spcBef>
                <a:spcPts val="1200"/>
              </a:spcBef>
              <a:spcAft>
                <a:spcPts val="0"/>
              </a:spcAft>
              <a:buSzPts val="1800"/>
              <a:buChar char="►"/>
              <a:defRPr>
                <a:solidFill>
                  <a:schemeClr val="dk2"/>
                </a:solidFill>
              </a:defRPr>
            </a:lvl2pPr>
            <a:lvl3pPr marL="1828754" lvl="2" indent="-440256" algn="l">
              <a:lnSpc>
                <a:spcPct val="100000"/>
              </a:lnSpc>
              <a:spcBef>
                <a:spcPts val="533"/>
              </a:spcBef>
              <a:spcAft>
                <a:spcPts val="0"/>
              </a:spcAft>
              <a:buClr>
                <a:srgbClr val="575757"/>
              </a:buClr>
              <a:buSzPts val="1600"/>
              <a:buChar char="&lt;"/>
              <a:defRPr>
                <a:solidFill>
                  <a:srgbClr val="575757"/>
                </a:solidFill>
              </a:defRPr>
            </a:lvl3pPr>
            <a:lvl4pPr marL="2438339" lvl="3" indent="-458881" algn="l">
              <a:lnSpc>
                <a:spcPct val="100000"/>
              </a:lnSpc>
              <a:spcBef>
                <a:spcPts val="533"/>
              </a:spcBef>
              <a:spcAft>
                <a:spcPts val="0"/>
              </a:spcAft>
              <a:buClr>
                <a:srgbClr val="575757"/>
              </a:buClr>
              <a:buSzPts val="1820"/>
              <a:buChar char="•"/>
              <a:defRPr sz="1867">
                <a:solidFill>
                  <a:srgbClr val="575757"/>
                </a:solidFill>
              </a:defRPr>
            </a:lvl4pPr>
            <a:lvl5pPr marL="3047924" lvl="4" indent="-416550" algn="l">
              <a:lnSpc>
                <a:spcPct val="100000"/>
              </a:lnSpc>
              <a:spcBef>
                <a:spcPts val="267"/>
              </a:spcBef>
              <a:spcAft>
                <a:spcPts val="0"/>
              </a:spcAft>
              <a:buClr>
                <a:srgbClr val="575757"/>
              </a:buClr>
              <a:buSzPts val="1320"/>
              <a:buChar char="•"/>
              <a:defRPr sz="1600">
                <a:solidFill>
                  <a:srgbClr val="575757"/>
                </a:solidFil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pPr>
              <a:defRPr/>
            </a:pPr>
            <a:endParaRPr/>
          </a:p>
        </p:txBody>
      </p:sp>
      <p:sp>
        <p:nvSpPr>
          <p:cNvPr id="131" name="Google Shape;131;p22"/>
          <p:cNvSpPr txBox="1">
            <a:spLocks noGrp="1"/>
          </p:cNvSpPr>
          <p:nvPr>
            <p:ph type="body" idx="2"/>
          </p:nvPr>
        </p:nvSpPr>
        <p:spPr bwMode="auto">
          <a:xfrm>
            <a:off x="6669735" y="1124744"/>
            <a:ext cx="5186000" cy="4992400"/>
          </a:xfrm>
          <a:prstGeom prst="rect">
            <a:avLst/>
          </a:prstGeom>
          <a:noFill/>
          <a:ln>
            <a:noFill/>
          </a:ln>
        </p:spPr>
        <p:txBody>
          <a:bodyPr spcFirstLastPara="1">
            <a:noAutofit/>
          </a:bodyPr>
          <a:lstStyle>
            <a:lvl1pPr marL="609585" lvl="0" indent="-304792" algn="l">
              <a:lnSpc>
                <a:spcPct val="100000"/>
              </a:lnSpc>
              <a:spcBef>
                <a:spcPts val="2400"/>
              </a:spcBef>
              <a:spcAft>
                <a:spcPts val="0"/>
              </a:spcAft>
              <a:buClr>
                <a:schemeClr val="dk2"/>
              </a:buClr>
              <a:buSzPts val="2400"/>
              <a:buNone/>
              <a:defRPr/>
            </a:lvl1pPr>
            <a:lvl2pPr marL="1219170" lvl="1" indent="-457189" algn="l">
              <a:lnSpc>
                <a:spcPct val="100000"/>
              </a:lnSpc>
              <a:spcBef>
                <a:spcPts val="1200"/>
              </a:spcBef>
              <a:spcAft>
                <a:spcPts val="0"/>
              </a:spcAft>
              <a:buSzPts val="1800"/>
              <a:buChar char="►"/>
              <a:defRPr>
                <a:solidFill>
                  <a:schemeClr val="dk2"/>
                </a:solidFill>
              </a:defRPr>
            </a:lvl2pPr>
            <a:lvl3pPr marL="1828754" lvl="2" indent="-440256" algn="l">
              <a:lnSpc>
                <a:spcPct val="100000"/>
              </a:lnSpc>
              <a:spcBef>
                <a:spcPts val="533"/>
              </a:spcBef>
              <a:spcAft>
                <a:spcPts val="0"/>
              </a:spcAft>
              <a:buClr>
                <a:srgbClr val="575757"/>
              </a:buClr>
              <a:buSzPts val="1600"/>
              <a:buChar char="&lt;"/>
              <a:defRPr>
                <a:solidFill>
                  <a:srgbClr val="575757"/>
                </a:solidFill>
              </a:defRPr>
            </a:lvl3pPr>
            <a:lvl4pPr marL="2438339" lvl="3" indent="-458881" algn="l">
              <a:lnSpc>
                <a:spcPct val="100000"/>
              </a:lnSpc>
              <a:spcBef>
                <a:spcPts val="533"/>
              </a:spcBef>
              <a:spcAft>
                <a:spcPts val="0"/>
              </a:spcAft>
              <a:buClr>
                <a:srgbClr val="575757"/>
              </a:buClr>
              <a:buSzPts val="1820"/>
              <a:buChar char="•"/>
              <a:defRPr sz="1867">
                <a:solidFill>
                  <a:srgbClr val="575757"/>
                </a:solidFill>
              </a:defRPr>
            </a:lvl4pPr>
            <a:lvl5pPr marL="3047924" lvl="4" indent="-416550" algn="l">
              <a:lnSpc>
                <a:spcPct val="100000"/>
              </a:lnSpc>
              <a:spcBef>
                <a:spcPts val="267"/>
              </a:spcBef>
              <a:spcAft>
                <a:spcPts val="0"/>
              </a:spcAft>
              <a:buClr>
                <a:srgbClr val="575757"/>
              </a:buClr>
              <a:buSzPts val="1320"/>
              <a:buChar char="•"/>
              <a:defRPr sz="1600">
                <a:solidFill>
                  <a:srgbClr val="575757"/>
                </a:solidFil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pPr>
              <a:defRPr/>
            </a:pPr>
            <a:endParaRPr/>
          </a:p>
        </p:txBody>
      </p:sp>
      <p:sp>
        <p:nvSpPr>
          <p:cNvPr id="5" name="Google Shape;52;p13"/>
          <p:cNvSpPr txBox="1">
            <a:spLocks noGrp="1" noChangeArrowheads="1"/>
          </p:cNvSpPr>
          <p:nvPr>
            <p:ph type="sldNum" idx="13"/>
          </p:nvPr>
        </p:nvSpPr>
        <p:spPr bwMode="auto">
          <a:ln/>
        </p:spPr>
        <p:txBody>
          <a:bodyPr/>
          <a:lstStyle>
            <a:lvl1pPr>
              <a:defRPr/>
            </a:lvl1pPr>
          </a:lstStyle>
          <a:p>
            <a:pPr>
              <a:defRPr/>
            </a:pPr>
            <a:fld id="{F20FE294-6EC6-46CD-977C-FED37D4283DE}" type="slidenum">
              <a:rPr lang="fr-FR"/>
              <a:t>‹#›</a:t>
            </a:fld>
            <a:endParaRPr lang="fr-FR"/>
          </a:p>
        </p:txBody>
      </p:sp>
      <p:sp>
        <p:nvSpPr>
          <p:cNvPr id="6" name="Google Shape;53;p13"/>
          <p:cNvSpPr txBox="1">
            <a:spLocks noGrp="1" noChangeArrowheads="1"/>
          </p:cNvSpPr>
          <p:nvPr>
            <p:ph type="ftr" idx="14"/>
          </p:nvPr>
        </p:nvSpPr>
        <p:spPr bwMode="auto">
          <a:ln/>
        </p:spPr>
        <p:txBody>
          <a:bodyPr/>
          <a:lstStyle>
            <a:lvl1pPr>
              <a:defRPr/>
            </a:lvl1pPr>
          </a:lstStyle>
          <a:p>
            <a:pPr>
              <a:defRPr/>
            </a:pPr>
            <a:endParaRPr lang="fr-FR"/>
          </a:p>
        </p:txBody>
      </p:sp>
    </p:spTree>
    <p:extLst>
      <p:ext uri="{BB962C8B-B14F-4D97-AF65-F5344CB8AC3E}">
        <p14:creationId xmlns:p14="http://schemas.microsoft.com/office/powerpoint/2010/main" val="6431388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age de Couverture A">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9E25486-EEA3-7240-8226-EC84AD78860B}"/>
              </a:ext>
            </a:extLst>
          </p:cNvPr>
          <p:cNvPicPr>
            <a:picLocks noChangeAspect="1"/>
          </p:cNvPicPr>
          <p:nvPr userDrawn="1"/>
        </p:nvPicPr>
        <p:blipFill>
          <a:blip r:embed="rId2"/>
          <a:srcRect/>
          <a:stretch/>
        </p:blipFill>
        <p:spPr>
          <a:xfrm>
            <a:off x="132189" y="2233224"/>
            <a:ext cx="6541156" cy="3151032"/>
          </a:xfrm>
          <a:prstGeom prst="rect">
            <a:avLst/>
          </a:prstGeom>
        </p:spPr>
      </p:pic>
      <p:pic>
        <p:nvPicPr>
          <p:cNvPr id="7" name="Image 6">
            <a:extLst>
              <a:ext uri="{FF2B5EF4-FFF2-40B4-BE49-F238E27FC236}">
                <a16:creationId xmlns:a16="http://schemas.microsoft.com/office/drawing/2014/main" id="{820A41F4-920C-7B44-9853-6EAB7B362115}"/>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1" y="0"/>
            <a:ext cx="12191999" cy="6854653"/>
          </a:xfrm>
          <a:prstGeom prst="rect">
            <a:avLst/>
          </a:prstGeom>
        </p:spPr>
      </p:pic>
      <p:pic>
        <p:nvPicPr>
          <p:cNvPr id="8" name="Image 7">
            <a:extLst>
              <a:ext uri="{FF2B5EF4-FFF2-40B4-BE49-F238E27FC236}">
                <a16:creationId xmlns:a16="http://schemas.microsoft.com/office/drawing/2014/main" id="{1016ABE1-4F0E-9E44-AFB4-243D4003457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1271" y="639242"/>
            <a:ext cx="2641496" cy="793382"/>
          </a:xfrm>
          <a:prstGeom prst="rect">
            <a:avLst/>
          </a:prstGeom>
        </p:spPr>
      </p:pic>
      <p:sp>
        <p:nvSpPr>
          <p:cNvPr id="17" name="Titre 1">
            <a:extLst>
              <a:ext uri="{FF2B5EF4-FFF2-40B4-BE49-F238E27FC236}">
                <a16:creationId xmlns:a16="http://schemas.microsoft.com/office/drawing/2014/main" id="{F7EA1070-2372-EE42-9FD8-FFB4C6EC6C26}"/>
              </a:ext>
            </a:extLst>
          </p:cNvPr>
          <p:cNvSpPr>
            <a:spLocks noGrp="1"/>
          </p:cNvSpPr>
          <p:nvPr>
            <p:ph type="title" hasCustomPrompt="1"/>
          </p:nvPr>
        </p:nvSpPr>
        <p:spPr>
          <a:xfrm>
            <a:off x="4996991" y="2095594"/>
            <a:ext cx="6332521" cy="1462781"/>
          </a:xfrm>
        </p:spPr>
        <p:txBody>
          <a:bodyPr lIns="0" tIns="0" rIns="0" bIns="0" anchor="b">
            <a:normAutofit/>
          </a:bodyPr>
          <a:lstStyle>
            <a:lvl1pPr>
              <a:defRPr lang="fr-FR" sz="4800" b="1" kern="1200" dirty="0">
                <a:solidFill>
                  <a:schemeClr val="tx1"/>
                </a:solidFill>
                <a:latin typeface="Arial" panose="020B0604020202020204" pitchFamily="34" charset="0"/>
                <a:ea typeface="+mn-ea"/>
                <a:cs typeface="Arial" panose="020B0604020202020204" pitchFamily="34" charset="0"/>
              </a:defRPr>
            </a:lvl1pPr>
          </a:lstStyle>
          <a:p>
            <a:r>
              <a:rPr lang="fr-FR"/>
              <a:t>CLIQUEZ POUR </a:t>
            </a:r>
            <a:br>
              <a:rPr lang="fr-FR"/>
            </a:br>
            <a:r>
              <a:rPr lang="fr-FR"/>
              <a:t>AJOUTER UN TITRE</a:t>
            </a:r>
          </a:p>
        </p:txBody>
      </p:sp>
      <p:sp>
        <p:nvSpPr>
          <p:cNvPr id="18" name="Espace réservé du texte 2">
            <a:extLst>
              <a:ext uri="{FF2B5EF4-FFF2-40B4-BE49-F238E27FC236}">
                <a16:creationId xmlns:a16="http://schemas.microsoft.com/office/drawing/2014/main" id="{B85C5C3F-95A4-FA4C-BF63-04CCC7721639}"/>
              </a:ext>
            </a:extLst>
          </p:cNvPr>
          <p:cNvSpPr>
            <a:spLocks noGrp="1"/>
          </p:cNvSpPr>
          <p:nvPr>
            <p:ph type="body" idx="1" hasCustomPrompt="1"/>
          </p:nvPr>
        </p:nvSpPr>
        <p:spPr>
          <a:xfrm>
            <a:off x="4979988" y="3808740"/>
            <a:ext cx="2097315" cy="308562"/>
          </a:xfrm>
        </p:spPr>
        <p:txBody>
          <a:bodyPr lIns="0" tIns="0" rIns="0" bIns="0">
            <a:noAutofit/>
          </a:bodyPr>
          <a:lstStyle>
            <a:lvl1pPr marL="0" indent="0" algn="l" defTabSz="914400" rtl="0" eaLnBrk="1" latinLnBrk="0" hangingPunct="1">
              <a:lnSpc>
                <a:spcPts val="2400"/>
              </a:lnSpc>
              <a:buNone/>
              <a:defRPr lang="fr-FR" sz="2400" b="1"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Date</a:t>
            </a:r>
          </a:p>
        </p:txBody>
      </p:sp>
      <p:sp>
        <p:nvSpPr>
          <p:cNvPr id="19" name="Espace réservé du texte 2">
            <a:extLst>
              <a:ext uri="{FF2B5EF4-FFF2-40B4-BE49-F238E27FC236}">
                <a16:creationId xmlns:a16="http://schemas.microsoft.com/office/drawing/2014/main" id="{59A5C752-6366-A642-B5BD-8498AEA0ED7D}"/>
              </a:ext>
            </a:extLst>
          </p:cNvPr>
          <p:cNvSpPr>
            <a:spLocks noGrp="1"/>
          </p:cNvSpPr>
          <p:nvPr>
            <p:ph type="body" idx="10" hasCustomPrompt="1"/>
          </p:nvPr>
        </p:nvSpPr>
        <p:spPr>
          <a:xfrm>
            <a:off x="4979987" y="4220932"/>
            <a:ext cx="6349525" cy="308562"/>
          </a:xfrm>
        </p:spPr>
        <p:txBody>
          <a:bodyPr lIns="0" tIns="0" rIns="0" bIns="0">
            <a:noAutofit/>
          </a:bodyPr>
          <a:lstStyle>
            <a:lvl1pPr marL="0" indent="0" algn="l" defTabSz="914400" rtl="0" eaLnBrk="1" latinLnBrk="0" hangingPunct="1">
              <a:lnSpc>
                <a:spcPts val="2400"/>
              </a:lnSpc>
              <a:buNone/>
              <a:defRPr lang="fr-FR" sz="1800"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Service émetteur</a:t>
            </a:r>
          </a:p>
        </p:txBody>
      </p:sp>
      <p:pic>
        <p:nvPicPr>
          <p:cNvPr id="10" name="Image 9">
            <a:extLst>
              <a:ext uri="{FF2B5EF4-FFF2-40B4-BE49-F238E27FC236}">
                <a16:creationId xmlns:a16="http://schemas.microsoft.com/office/drawing/2014/main" id="{F80EB516-5216-4356-B672-5214D9AE234F}"/>
              </a:ext>
            </a:extLst>
          </p:cNvPr>
          <p:cNvPicPr>
            <a:picLocks noChangeAspect="1"/>
          </p:cNvPicPr>
          <p:nvPr userDrawn="1"/>
        </p:nvPicPr>
        <p:blipFill rotWithShape="1">
          <a:blip r:embed="rId5"/>
          <a:srcRect l="17688" t="14066" r="48632" b="19347"/>
          <a:stretch/>
        </p:blipFill>
        <p:spPr>
          <a:xfrm>
            <a:off x="8650089" y="4600212"/>
            <a:ext cx="3409722" cy="2107513"/>
          </a:xfrm>
          <a:prstGeom prst="rect">
            <a:avLst/>
          </a:prstGeom>
        </p:spPr>
      </p:pic>
    </p:spTree>
    <p:extLst>
      <p:ext uri="{BB962C8B-B14F-4D97-AF65-F5344CB8AC3E}">
        <p14:creationId xmlns:p14="http://schemas.microsoft.com/office/powerpoint/2010/main" val="1123371698"/>
      </p:ext>
    </p:extLst>
  </p:cSld>
  <p:clrMapOvr>
    <a:masterClrMapping/>
  </p:clrMapOvr>
  <p:extLst>
    <p:ext uri="{DCECCB84-F9BA-43D5-87BE-67443E8EF086}">
      <p15:sldGuideLst xmlns:p15="http://schemas.microsoft.com/office/powerpoint/2012/main">
        <p15:guide id="1" orient="horz">
          <p15:clr>
            <a:srgbClr val="FBAE40"/>
          </p15:clr>
        </p15:guide>
        <p15:guide id="2" pos="7680">
          <p15:clr>
            <a:srgbClr val="FBAE40"/>
          </p15:clr>
        </p15:guide>
        <p15:guide id="3" pos="3137">
          <p15:clr>
            <a:srgbClr val="FBAE40"/>
          </p15:clr>
        </p15:guide>
        <p15:guide id="4" orient="horz" pos="225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age de Couverture B">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7553362B-0D70-3E42-82CA-BCD592F307A2}"/>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0" y="1221194"/>
            <a:ext cx="4689523" cy="4969856"/>
          </a:xfrm>
          <a:prstGeom prst="rect">
            <a:avLst/>
          </a:prstGeom>
        </p:spPr>
      </p:pic>
      <p:pic>
        <p:nvPicPr>
          <p:cNvPr id="11" name="Image 10">
            <a:extLst>
              <a:ext uri="{FF2B5EF4-FFF2-40B4-BE49-F238E27FC236}">
                <a16:creationId xmlns:a16="http://schemas.microsoft.com/office/drawing/2014/main" id="{926D9EC8-3F89-D34C-BAA2-01906AE968A5}"/>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0" y="1673"/>
            <a:ext cx="12192000" cy="6854653"/>
          </a:xfrm>
          <a:prstGeom prst="rect">
            <a:avLst/>
          </a:prstGeom>
        </p:spPr>
      </p:pic>
      <p:pic>
        <p:nvPicPr>
          <p:cNvPr id="8" name="Image 7">
            <a:extLst>
              <a:ext uri="{FF2B5EF4-FFF2-40B4-BE49-F238E27FC236}">
                <a16:creationId xmlns:a16="http://schemas.microsoft.com/office/drawing/2014/main" id="{1016ABE1-4F0E-9E44-AFB4-243D4003457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1271" y="639242"/>
            <a:ext cx="2641496" cy="793382"/>
          </a:xfrm>
          <a:prstGeom prst="rect">
            <a:avLst/>
          </a:prstGeom>
        </p:spPr>
      </p:pic>
      <p:sp>
        <p:nvSpPr>
          <p:cNvPr id="9" name="ZoneTexte 8">
            <a:extLst>
              <a:ext uri="{FF2B5EF4-FFF2-40B4-BE49-F238E27FC236}">
                <a16:creationId xmlns:a16="http://schemas.microsoft.com/office/drawing/2014/main" id="{D3DA25FD-CCBE-4C48-A113-48E583C19D66}"/>
              </a:ext>
            </a:extLst>
          </p:cNvPr>
          <p:cNvSpPr txBox="1"/>
          <p:nvPr userDrawn="1"/>
        </p:nvSpPr>
        <p:spPr>
          <a:xfrm>
            <a:off x="806242" y="6208480"/>
            <a:ext cx="6595672" cy="132024"/>
          </a:xfrm>
          <a:prstGeom prst="rect">
            <a:avLst/>
          </a:prstGeom>
          <a:noFill/>
        </p:spPr>
        <p:txBody>
          <a:bodyPr wrap="square" lIns="0" tIns="0" rIns="0" bIns="0" rtlCol="0">
            <a:spAutoFit/>
          </a:bodyPr>
          <a:lstStyle/>
          <a:p>
            <a:pPr>
              <a:lnSpc>
                <a:spcPts val="1100"/>
              </a:lnSpc>
            </a:pPr>
            <a:r>
              <a:rPr lang="fr-FR" sz="850">
                <a:solidFill>
                  <a:srgbClr val="6F7072"/>
                </a:solidFill>
                <a:latin typeface="Arial" panose="020B0604020202020204" pitchFamily="34" charset="0"/>
                <a:cs typeface="Arial" panose="020B0604020202020204" pitchFamily="34" charset="0"/>
              </a:rPr>
              <a:t>Titre du document / 00 mois AAAA / version</a:t>
            </a:r>
          </a:p>
        </p:txBody>
      </p:sp>
      <p:sp>
        <p:nvSpPr>
          <p:cNvPr id="17" name="Titre 1">
            <a:extLst>
              <a:ext uri="{FF2B5EF4-FFF2-40B4-BE49-F238E27FC236}">
                <a16:creationId xmlns:a16="http://schemas.microsoft.com/office/drawing/2014/main" id="{F7EA1070-2372-EE42-9FD8-FFB4C6EC6C26}"/>
              </a:ext>
            </a:extLst>
          </p:cNvPr>
          <p:cNvSpPr>
            <a:spLocks noGrp="1"/>
          </p:cNvSpPr>
          <p:nvPr>
            <p:ph type="title" hasCustomPrompt="1"/>
          </p:nvPr>
        </p:nvSpPr>
        <p:spPr>
          <a:xfrm>
            <a:off x="4996991" y="2771869"/>
            <a:ext cx="6332521" cy="1462781"/>
          </a:xfrm>
        </p:spPr>
        <p:txBody>
          <a:bodyPr lIns="0" tIns="0" rIns="0" bIns="0" anchor="b">
            <a:normAutofit/>
          </a:bodyPr>
          <a:lstStyle>
            <a:lvl1pPr>
              <a:defRPr lang="fr-FR" sz="4800" b="1" kern="1200" dirty="0">
                <a:solidFill>
                  <a:schemeClr val="tx1"/>
                </a:solidFill>
                <a:latin typeface="Arial" panose="020B0604020202020204" pitchFamily="34" charset="0"/>
                <a:ea typeface="+mn-ea"/>
                <a:cs typeface="Arial" panose="020B0604020202020204" pitchFamily="34" charset="0"/>
              </a:defRPr>
            </a:lvl1pPr>
          </a:lstStyle>
          <a:p>
            <a:r>
              <a:rPr lang="fr-FR"/>
              <a:t>CLIQUEZ POUR </a:t>
            </a:r>
            <a:br>
              <a:rPr lang="fr-FR"/>
            </a:br>
            <a:r>
              <a:rPr lang="fr-FR"/>
              <a:t>AJOUTER UN TITRE</a:t>
            </a:r>
          </a:p>
        </p:txBody>
      </p:sp>
      <p:sp>
        <p:nvSpPr>
          <p:cNvPr id="18" name="Espace réservé du texte 2">
            <a:extLst>
              <a:ext uri="{FF2B5EF4-FFF2-40B4-BE49-F238E27FC236}">
                <a16:creationId xmlns:a16="http://schemas.microsoft.com/office/drawing/2014/main" id="{B85C5C3F-95A4-FA4C-BF63-04CCC7721639}"/>
              </a:ext>
            </a:extLst>
          </p:cNvPr>
          <p:cNvSpPr>
            <a:spLocks noGrp="1"/>
          </p:cNvSpPr>
          <p:nvPr>
            <p:ph type="body" idx="1" hasCustomPrompt="1"/>
          </p:nvPr>
        </p:nvSpPr>
        <p:spPr>
          <a:xfrm>
            <a:off x="4979988" y="4485015"/>
            <a:ext cx="2097315" cy="308562"/>
          </a:xfrm>
        </p:spPr>
        <p:txBody>
          <a:bodyPr lIns="0" tIns="0" rIns="0" bIns="0">
            <a:noAutofit/>
          </a:bodyPr>
          <a:lstStyle>
            <a:lvl1pPr marL="0" indent="0" algn="l" defTabSz="914400" rtl="0" eaLnBrk="1" latinLnBrk="0" hangingPunct="1">
              <a:lnSpc>
                <a:spcPts val="2400"/>
              </a:lnSpc>
              <a:buNone/>
              <a:defRPr lang="fr-FR" sz="2400" b="1"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Date</a:t>
            </a:r>
          </a:p>
        </p:txBody>
      </p:sp>
      <p:sp>
        <p:nvSpPr>
          <p:cNvPr id="19" name="Espace réservé du texte 2">
            <a:extLst>
              <a:ext uri="{FF2B5EF4-FFF2-40B4-BE49-F238E27FC236}">
                <a16:creationId xmlns:a16="http://schemas.microsoft.com/office/drawing/2014/main" id="{59A5C752-6366-A642-B5BD-8498AEA0ED7D}"/>
              </a:ext>
            </a:extLst>
          </p:cNvPr>
          <p:cNvSpPr>
            <a:spLocks noGrp="1"/>
          </p:cNvSpPr>
          <p:nvPr>
            <p:ph type="body" idx="10" hasCustomPrompt="1"/>
          </p:nvPr>
        </p:nvSpPr>
        <p:spPr>
          <a:xfrm>
            <a:off x="4979987" y="4897207"/>
            <a:ext cx="6349525" cy="308562"/>
          </a:xfrm>
        </p:spPr>
        <p:txBody>
          <a:bodyPr lIns="0" tIns="0" rIns="0" bIns="0">
            <a:noAutofit/>
          </a:bodyPr>
          <a:lstStyle>
            <a:lvl1pPr marL="0" indent="0" algn="l" defTabSz="914400" rtl="0" eaLnBrk="1" latinLnBrk="0" hangingPunct="1">
              <a:lnSpc>
                <a:spcPts val="2400"/>
              </a:lnSpc>
              <a:buNone/>
              <a:defRPr lang="fr-FR" sz="1800"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Service émetteur</a:t>
            </a:r>
          </a:p>
        </p:txBody>
      </p:sp>
      <p:pic>
        <p:nvPicPr>
          <p:cNvPr id="3" name="Image 2">
            <a:extLst>
              <a:ext uri="{FF2B5EF4-FFF2-40B4-BE49-F238E27FC236}">
                <a16:creationId xmlns:a16="http://schemas.microsoft.com/office/drawing/2014/main" id="{2A7509C1-57AB-446F-AA46-FADE42392E37}"/>
              </a:ext>
            </a:extLst>
          </p:cNvPr>
          <p:cNvPicPr>
            <a:picLocks noChangeAspect="1"/>
          </p:cNvPicPr>
          <p:nvPr userDrawn="1"/>
        </p:nvPicPr>
        <p:blipFill rotWithShape="1">
          <a:blip r:embed="rId5"/>
          <a:srcRect l="17688" t="14066" r="48632" b="19347"/>
          <a:stretch/>
        </p:blipFill>
        <p:spPr>
          <a:xfrm>
            <a:off x="8591778" y="167437"/>
            <a:ext cx="3409722" cy="2107513"/>
          </a:xfrm>
          <a:prstGeom prst="rect">
            <a:avLst/>
          </a:prstGeom>
        </p:spPr>
      </p:pic>
    </p:spTree>
    <p:extLst>
      <p:ext uri="{BB962C8B-B14F-4D97-AF65-F5344CB8AC3E}">
        <p14:creationId xmlns:p14="http://schemas.microsoft.com/office/powerpoint/2010/main" val="252840289"/>
      </p:ext>
    </p:extLst>
  </p:cSld>
  <p:clrMapOvr>
    <a:masterClrMapping/>
  </p:clrMapOvr>
  <p:extLst>
    <p:ext uri="{DCECCB84-F9BA-43D5-87BE-67443E8EF086}">
      <p15:sldGuideLst xmlns:p15="http://schemas.microsoft.com/office/powerpoint/2012/main">
        <p15:guide id="1" orient="horz">
          <p15:clr>
            <a:srgbClr val="FBAE40"/>
          </p15:clr>
        </p15:guide>
        <p15:guide id="2" pos="7680">
          <p15:clr>
            <a:srgbClr val="FBAE40"/>
          </p15:clr>
        </p15:guide>
        <p15:guide id="3" pos="3137">
          <p15:clr>
            <a:srgbClr val="FBAE40"/>
          </p15:clr>
        </p15:guide>
        <p15:guide id="4" orient="horz" pos="225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age de Couverture C">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EBB52D14-9142-3F40-8EE6-E4FF6A8AAE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53" y="2070194"/>
            <a:ext cx="5891751" cy="3314110"/>
          </a:xfrm>
          <a:prstGeom prst="rect">
            <a:avLst/>
          </a:prstGeom>
        </p:spPr>
      </p:pic>
      <p:pic>
        <p:nvPicPr>
          <p:cNvPr id="13" name="Image 12">
            <a:extLst>
              <a:ext uri="{FF2B5EF4-FFF2-40B4-BE49-F238E27FC236}">
                <a16:creationId xmlns:a16="http://schemas.microsoft.com/office/drawing/2014/main" id="{7975C9D1-7FF3-7D41-BC72-B1D6153761F0}"/>
              </a:ext>
            </a:extLst>
          </p:cNvPr>
          <p:cNvPicPr>
            <a:picLocks noChangeAspect="1"/>
          </p:cNvPicPr>
          <p:nvPr userDrawn="1"/>
        </p:nvPicPr>
        <p:blipFill>
          <a:blip r:embed="rId3" cstate="email">
            <a:alphaModFix/>
            <a:extLst>
              <a:ext uri="{28A0092B-C50C-407E-A947-70E740481C1C}">
                <a14:useLocalDpi xmlns:a14="http://schemas.microsoft.com/office/drawing/2010/main"/>
              </a:ext>
            </a:extLst>
          </a:blip>
          <a:stretch>
            <a:fillRect/>
          </a:stretch>
        </p:blipFill>
        <p:spPr>
          <a:xfrm>
            <a:off x="0" y="1673"/>
            <a:ext cx="12191999" cy="6854653"/>
          </a:xfrm>
          <a:prstGeom prst="rect">
            <a:avLst/>
          </a:prstGeom>
        </p:spPr>
      </p:pic>
      <p:pic>
        <p:nvPicPr>
          <p:cNvPr id="8" name="Image 7">
            <a:extLst>
              <a:ext uri="{FF2B5EF4-FFF2-40B4-BE49-F238E27FC236}">
                <a16:creationId xmlns:a16="http://schemas.microsoft.com/office/drawing/2014/main" id="{1016ABE1-4F0E-9E44-AFB4-243D4003457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1271" y="639242"/>
            <a:ext cx="2641496" cy="793382"/>
          </a:xfrm>
          <a:prstGeom prst="rect">
            <a:avLst/>
          </a:prstGeom>
        </p:spPr>
      </p:pic>
      <p:sp>
        <p:nvSpPr>
          <p:cNvPr id="9" name="ZoneTexte 8">
            <a:extLst>
              <a:ext uri="{FF2B5EF4-FFF2-40B4-BE49-F238E27FC236}">
                <a16:creationId xmlns:a16="http://schemas.microsoft.com/office/drawing/2014/main" id="{D3DA25FD-CCBE-4C48-A113-48E583C19D66}"/>
              </a:ext>
            </a:extLst>
          </p:cNvPr>
          <p:cNvSpPr txBox="1"/>
          <p:nvPr userDrawn="1"/>
        </p:nvSpPr>
        <p:spPr>
          <a:xfrm>
            <a:off x="806242" y="6208480"/>
            <a:ext cx="6595672" cy="132024"/>
          </a:xfrm>
          <a:prstGeom prst="rect">
            <a:avLst/>
          </a:prstGeom>
          <a:noFill/>
        </p:spPr>
        <p:txBody>
          <a:bodyPr wrap="square" lIns="0" tIns="0" rIns="0" bIns="0" rtlCol="0">
            <a:spAutoFit/>
          </a:bodyPr>
          <a:lstStyle/>
          <a:p>
            <a:pPr>
              <a:lnSpc>
                <a:spcPts val="1100"/>
              </a:lnSpc>
            </a:pPr>
            <a:r>
              <a:rPr lang="fr-FR" sz="850">
                <a:solidFill>
                  <a:srgbClr val="6F7072"/>
                </a:solidFill>
                <a:latin typeface="Arial" panose="020B0604020202020204" pitchFamily="34" charset="0"/>
                <a:cs typeface="Arial" panose="020B0604020202020204" pitchFamily="34" charset="0"/>
              </a:rPr>
              <a:t>GT Territoires 1 / 26 septembre 2024</a:t>
            </a:r>
          </a:p>
        </p:txBody>
      </p:sp>
      <p:sp>
        <p:nvSpPr>
          <p:cNvPr id="17" name="Titre 1">
            <a:extLst>
              <a:ext uri="{FF2B5EF4-FFF2-40B4-BE49-F238E27FC236}">
                <a16:creationId xmlns:a16="http://schemas.microsoft.com/office/drawing/2014/main" id="{F7EA1070-2372-EE42-9FD8-FFB4C6EC6C26}"/>
              </a:ext>
            </a:extLst>
          </p:cNvPr>
          <p:cNvSpPr>
            <a:spLocks noGrp="1"/>
          </p:cNvSpPr>
          <p:nvPr>
            <p:ph type="title" hasCustomPrompt="1"/>
          </p:nvPr>
        </p:nvSpPr>
        <p:spPr>
          <a:xfrm>
            <a:off x="4996991" y="2095594"/>
            <a:ext cx="6332521" cy="1462781"/>
          </a:xfrm>
        </p:spPr>
        <p:txBody>
          <a:bodyPr lIns="0" tIns="0" rIns="0" bIns="0" anchor="b">
            <a:normAutofit/>
          </a:bodyPr>
          <a:lstStyle>
            <a:lvl1pPr>
              <a:defRPr lang="fr-FR" sz="4800" b="1" kern="1200" dirty="0">
                <a:solidFill>
                  <a:schemeClr val="tx1"/>
                </a:solidFill>
                <a:latin typeface="Arial" panose="020B0604020202020204" pitchFamily="34" charset="0"/>
                <a:ea typeface="+mn-ea"/>
                <a:cs typeface="Arial" panose="020B0604020202020204" pitchFamily="34" charset="0"/>
              </a:defRPr>
            </a:lvl1pPr>
          </a:lstStyle>
          <a:p>
            <a:r>
              <a:rPr lang="fr-FR"/>
              <a:t>CLIQUEZ POUR </a:t>
            </a:r>
            <a:br>
              <a:rPr lang="fr-FR"/>
            </a:br>
            <a:r>
              <a:rPr lang="fr-FR"/>
              <a:t>AJOUTER UN TITRE</a:t>
            </a:r>
          </a:p>
        </p:txBody>
      </p:sp>
      <p:sp>
        <p:nvSpPr>
          <p:cNvPr id="18" name="Espace réservé du texte 2">
            <a:extLst>
              <a:ext uri="{FF2B5EF4-FFF2-40B4-BE49-F238E27FC236}">
                <a16:creationId xmlns:a16="http://schemas.microsoft.com/office/drawing/2014/main" id="{B85C5C3F-95A4-FA4C-BF63-04CCC7721639}"/>
              </a:ext>
            </a:extLst>
          </p:cNvPr>
          <p:cNvSpPr>
            <a:spLocks noGrp="1"/>
          </p:cNvSpPr>
          <p:nvPr>
            <p:ph type="body" idx="1" hasCustomPrompt="1"/>
          </p:nvPr>
        </p:nvSpPr>
        <p:spPr>
          <a:xfrm>
            <a:off x="4979988" y="3808740"/>
            <a:ext cx="2097315" cy="308562"/>
          </a:xfrm>
        </p:spPr>
        <p:txBody>
          <a:bodyPr lIns="0" tIns="0" rIns="0" bIns="0">
            <a:noAutofit/>
          </a:bodyPr>
          <a:lstStyle>
            <a:lvl1pPr marL="0" indent="0" algn="l" defTabSz="914400" rtl="0" eaLnBrk="1" latinLnBrk="0" hangingPunct="1">
              <a:lnSpc>
                <a:spcPts val="2400"/>
              </a:lnSpc>
              <a:buNone/>
              <a:defRPr lang="fr-FR" sz="2400" b="1"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Date</a:t>
            </a:r>
          </a:p>
        </p:txBody>
      </p:sp>
      <p:sp>
        <p:nvSpPr>
          <p:cNvPr id="19" name="Espace réservé du texte 2">
            <a:extLst>
              <a:ext uri="{FF2B5EF4-FFF2-40B4-BE49-F238E27FC236}">
                <a16:creationId xmlns:a16="http://schemas.microsoft.com/office/drawing/2014/main" id="{59A5C752-6366-A642-B5BD-8498AEA0ED7D}"/>
              </a:ext>
            </a:extLst>
          </p:cNvPr>
          <p:cNvSpPr>
            <a:spLocks noGrp="1"/>
          </p:cNvSpPr>
          <p:nvPr>
            <p:ph type="body" idx="10" hasCustomPrompt="1"/>
          </p:nvPr>
        </p:nvSpPr>
        <p:spPr>
          <a:xfrm>
            <a:off x="4979987" y="4220932"/>
            <a:ext cx="6349525" cy="308562"/>
          </a:xfrm>
        </p:spPr>
        <p:txBody>
          <a:bodyPr lIns="0" tIns="0" rIns="0" bIns="0">
            <a:noAutofit/>
          </a:bodyPr>
          <a:lstStyle>
            <a:lvl1pPr marL="0" indent="0" algn="l" defTabSz="914400" rtl="0" eaLnBrk="1" latinLnBrk="0" hangingPunct="1">
              <a:lnSpc>
                <a:spcPts val="2400"/>
              </a:lnSpc>
              <a:buNone/>
              <a:defRPr lang="fr-FR" sz="1800" kern="1200" dirty="0">
                <a:solidFill>
                  <a:schemeClr val="tx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Service émetteur</a:t>
            </a:r>
          </a:p>
        </p:txBody>
      </p:sp>
    </p:spTree>
    <p:extLst>
      <p:ext uri="{BB962C8B-B14F-4D97-AF65-F5344CB8AC3E}">
        <p14:creationId xmlns:p14="http://schemas.microsoft.com/office/powerpoint/2010/main" val="4122955992"/>
      </p:ext>
    </p:extLst>
  </p:cSld>
  <p:clrMapOvr>
    <a:masterClrMapping/>
  </p:clrMapOvr>
  <p:extLst>
    <p:ext uri="{DCECCB84-F9BA-43D5-87BE-67443E8EF086}">
      <p15:sldGuideLst xmlns:p15="http://schemas.microsoft.com/office/powerpoint/2012/main">
        <p15:guide id="1" orient="horz">
          <p15:clr>
            <a:srgbClr val="FBAE40"/>
          </p15:clr>
        </p15:guide>
        <p15:guide id="2" pos="7680">
          <p15:clr>
            <a:srgbClr val="FBAE40"/>
          </p15:clr>
        </p15:guide>
        <p15:guide id="3" pos="3137">
          <p15:clr>
            <a:srgbClr val="FBAE40"/>
          </p15:clr>
        </p15:guide>
        <p15:guide id="4" orient="horz" pos="225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C1B207-59CD-004B-B392-04D2001D5635}"/>
              </a:ext>
            </a:extLst>
          </p:cNvPr>
          <p:cNvSpPr/>
          <p:nvPr userDrawn="1"/>
        </p:nvSpPr>
        <p:spPr>
          <a:xfrm>
            <a:off x="0" y="0"/>
            <a:ext cx="12192000" cy="6858000"/>
          </a:xfrm>
          <a:prstGeom prst="rect">
            <a:avLst/>
          </a:prstGeom>
          <a:solidFill>
            <a:srgbClr val="6F70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6F2FED54-7BF5-F145-BDB3-E02F5549A33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956" y="519322"/>
            <a:ext cx="2641495" cy="793382"/>
          </a:xfrm>
          <a:prstGeom prst="rect">
            <a:avLst/>
          </a:prstGeom>
        </p:spPr>
      </p:pic>
      <p:pic>
        <p:nvPicPr>
          <p:cNvPr id="11" name="Image 10">
            <a:extLst>
              <a:ext uri="{FF2B5EF4-FFF2-40B4-BE49-F238E27FC236}">
                <a16:creationId xmlns:a16="http://schemas.microsoft.com/office/drawing/2014/main" id="{112B6354-07FA-0442-98F9-E30D1E5D65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13116" b="2943"/>
          <a:stretch/>
        </p:blipFill>
        <p:spPr>
          <a:xfrm>
            <a:off x="8105615" y="1542785"/>
            <a:ext cx="4086386" cy="5315216"/>
          </a:xfrm>
          <a:prstGeom prst="rect">
            <a:avLst/>
          </a:prstGeom>
        </p:spPr>
      </p:pic>
      <p:sp>
        <p:nvSpPr>
          <p:cNvPr id="14" name="Titre 1">
            <a:extLst>
              <a:ext uri="{FF2B5EF4-FFF2-40B4-BE49-F238E27FC236}">
                <a16:creationId xmlns:a16="http://schemas.microsoft.com/office/drawing/2014/main" id="{57E41960-6857-DF46-A859-E5BE5CA3C7E0}"/>
              </a:ext>
            </a:extLst>
          </p:cNvPr>
          <p:cNvSpPr>
            <a:spLocks noGrp="1"/>
          </p:cNvSpPr>
          <p:nvPr>
            <p:ph type="title" hasCustomPrompt="1"/>
          </p:nvPr>
        </p:nvSpPr>
        <p:spPr>
          <a:xfrm>
            <a:off x="481385" y="2033413"/>
            <a:ext cx="1897430" cy="412557"/>
          </a:xfrm>
        </p:spPr>
        <p:txBody>
          <a:bodyPr lIns="0" tIns="0" rIns="0" bIns="0">
            <a:normAutofit/>
          </a:bodyPr>
          <a:lstStyle>
            <a:lvl1pPr>
              <a:defRPr lang="fr-FR" sz="2800" b="1" kern="1200" dirty="0">
                <a:solidFill>
                  <a:schemeClr val="bg1"/>
                </a:solidFill>
                <a:latin typeface="Arial" panose="020B0604020202020204" pitchFamily="34" charset="0"/>
                <a:ea typeface="+mn-ea"/>
                <a:cs typeface="Arial" panose="020B0604020202020204" pitchFamily="34" charset="0"/>
              </a:defRPr>
            </a:lvl1pPr>
          </a:lstStyle>
          <a:p>
            <a:r>
              <a:rPr lang="fr-FR"/>
              <a:t>Sommaire</a:t>
            </a:r>
          </a:p>
        </p:txBody>
      </p:sp>
      <p:sp>
        <p:nvSpPr>
          <p:cNvPr id="15" name="Espace réservé du contenu 2">
            <a:extLst>
              <a:ext uri="{FF2B5EF4-FFF2-40B4-BE49-F238E27FC236}">
                <a16:creationId xmlns:a16="http://schemas.microsoft.com/office/drawing/2014/main" id="{09C5B5C4-7BA0-3849-A36C-D0DEF3C2C9B3}"/>
              </a:ext>
            </a:extLst>
          </p:cNvPr>
          <p:cNvSpPr>
            <a:spLocks noGrp="1"/>
          </p:cNvSpPr>
          <p:nvPr>
            <p:ph sz="half" idx="1" hasCustomPrompt="1"/>
          </p:nvPr>
        </p:nvSpPr>
        <p:spPr>
          <a:xfrm>
            <a:off x="484176" y="2648551"/>
            <a:ext cx="9691104" cy="1545315"/>
          </a:xfrm>
        </p:spPr>
        <p:txBody>
          <a:bodyPr lIns="0" tIns="0" rIns="0" bIns="0"/>
          <a:lstStyle>
            <a:lvl1pPr marL="0" marR="0" indent="0" algn="l" defTabSz="914400" rtl="0" eaLnBrk="1" fontAlgn="auto" latinLnBrk="0" hangingPunct="1">
              <a:lnSpc>
                <a:spcPts val="2800"/>
              </a:lnSpc>
              <a:spcBef>
                <a:spcPts val="1000"/>
              </a:spcBef>
              <a:spcAft>
                <a:spcPts val="0"/>
              </a:spcAft>
              <a:buClrTx/>
              <a:buSzTx/>
              <a:buFont typeface="Arial" panose="020B0604020202020204" pitchFamily="34" charset="0"/>
              <a:buNone/>
              <a:tabLst/>
              <a:defRPr lang="fr-FR" sz="1400" b="1" kern="1200">
                <a:solidFill>
                  <a:schemeClr val="bg1"/>
                </a:solidFill>
                <a:latin typeface="Arial" panose="020B0604020202020204" pitchFamily="34" charset="0"/>
                <a:ea typeface="+mn-ea"/>
                <a:cs typeface="Arial" panose="020B0604020202020204" pitchFamily="34" charset="0"/>
              </a:defRPr>
            </a:lvl1pPr>
          </a:lstStyle>
          <a:p>
            <a:r>
              <a:rPr lang="fr-FR"/>
              <a:t>1 / </a:t>
            </a:r>
            <a:r>
              <a:rPr lang="fr-FR" b="0"/>
              <a:t>Partie 1</a:t>
            </a:r>
          </a:p>
          <a:p>
            <a:r>
              <a:rPr lang="fr-FR"/>
              <a:t>2 / </a:t>
            </a:r>
            <a:r>
              <a:rPr lang="fr-FR" b="0"/>
              <a:t>Partie 2</a:t>
            </a:r>
          </a:p>
          <a:p>
            <a:r>
              <a:rPr lang="fr-FR"/>
              <a:t>3 / </a:t>
            </a:r>
            <a:r>
              <a:rPr lang="fr-FR" b="0"/>
              <a:t>Partie 3</a:t>
            </a:r>
          </a:p>
          <a:p>
            <a:r>
              <a:rPr lang="fr-FR"/>
              <a:t>4 / </a:t>
            </a:r>
            <a:r>
              <a:rPr lang="fr-FR" b="0"/>
              <a:t>Partie 4</a:t>
            </a:r>
          </a:p>
          <a:p>
            <a:r>
              <a:rPr lang="fr-FR"/>
              <a:t>5 / </a:t>
            </a:r>
            <a:r>
              <a:rPr lang="fr-FR" b="0"/>
              <a:t>Partie 5</a:t>
            </a:r>
          </a:p>
          <a:p>
            <a:endParaRPr lang="fr-FR"/>
          </a:p>
        </p:txBody>
      </p:sp>
    </p:spTree>
    <p:extLst>
      <p:ext uri="{BB962C8B-B14F-4D97-AF65-F5344CB8AC3E}">
        <p14:creationId xmlns:p14="http://schemas.microsoft.com/office/powerpoint/2010/main" val="4646543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tercalai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CA10F6-3E96-6540-9DE6-E2EBE1084AED}"/>
              </a:ext>
            </a:extLst>
          </p:cNvPr>
          <p:cNvSpPr/>
          <p:nvPr userDrawn="1"/>
        </p:nvSpPr>
        <p:spPr>
          <a:xfrm>
            <a:off x="0" y="0"/>
            <a:ext cx="12192000" cy="6858000"/>
          </a:xfrm>
          <a:prstGeom prst="rect">
            <a:avLst/>
          </a:prstGeom>
          <a:solidFill>
            <a:srgbClr val="D2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8563CFB-9621-6148-851E-1B8C0CB3DE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956" y="519322"/>
            <a:ext cx="2641495" cy="793382"/>
          </a:xfrm>
          <a:prstGeom prst="rect">
            <a:avLst/>
          </a:prstGeom>
        </p:spPr>
      </p:pic>
      <p:pic>
        <p:nvPicPr>
          <p:cNvPr id="9" name="Image 8">
            <a:extLst>
              <a:ext uri="{FF2B5EF4-FFF2-40B4-BE49-F238E27FC236}">
                <a16:creationId xmlns:a16="http://schemas.microsoft.com/office/drawing/2014/main" id="{DEF446ED-4511-A742-BE50-4E198690D123}"/>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r="27434" b="23036"/>
          <a:stretch/>
        </p:blipFill>
        <p:spPr>
          <a:xfrm>
            <a:off x="7335293" y="860157"/>
            <a:ext cx="4856708" cy="5997844"/>
          </a:xfrm>
          <a:prstGeom prst="rect">
            <a:avLst/>
          </a:prstGeom>
        </p:spPr>
      </p:pic>
      <p:sp>
        <p:nvSpPr>
          <p:cNvPr id="12" name="Titre 1">
            <a:extLst>
              <a:ext uri="{FF2B5EF4-FFF2-40B4-BE49-F238E27FC236}">
                <a16:creationId xmlns:a16="http://schemas.microsoft.com/office/drawing/2014/main" id="{5209781F-2CF8-3246-A11F-87B28488C9E2}"/>
              </a:ext>
            </a:extLst>
          </p:cNvPr>
          <p:cNvSpPr>
            <a:spLocks noGrp="1"/>
          </p:cNvSpPr>
          <p:nvPr>
            <p:ph type="title" hasCustomPrompt="1"/>
          </p:nvPr>
        </p:nvSpPr>
        <p:spPr>
          <a:xfrm>
            <a:off x="490831" y="2285599"/>
            <a:ext cx="6332521" cy="1462781"/>
          </a:xfrm>
        </p:spPr>
        <p:txBody>
          <a:bodyPr lIns="0" tIns="0" rIns="0" bIns="0" anchor="b">
            <a:normAutofit/>
          </a:bodyPr>
          <a:lstStyle>
            <a:lvl1pPr>
              <a:defRPr lang="fr-FR" sz="4800" b="1" kern="1200" dirty="0">
                <a:solidFill>
                  <a:schemeClr val="bg1"/>
                </a:solidFill>
                <a:latin typeface="Arial" panose="020B0604020202020204" pitchFamily="34" charset="0"/>
                <a:ea typeface="+mn-ea"/>
                <a:cs typeface="Arial" panose="020B0604020202020204" pitchFamily="34" charset="0"/>
              </a:defRPr>
            </a:lvl1pPr>
          </a:lstStyle>
          <a:p>
            <a:r>
              <a:rPr lang="fr-FR"/>
              <a:t>TITRE DE LA PARTIE</a:t>
            </a:r>
            <a:br>
              <a:rPr lang="fr-FR"/>
            </a:br>
            <a:r>
              <a:rPr lang="fr-FR"/>
              <a:t>(INTERCALAIRE)</a:t>
            </a:r>
          </a:p>
        </p:txBody>
      </p:sp>
      <p:sp>
        <p:nvSpPr>
          <p:cNvPr id="13" name="Espace réservé du texte 2">
            <a:extLst>
              <a:ext uri="{FF2B5EF4-FFF2-40B4-BE49-F238E27FC236}">
                <a16:creationId xmlns:a16="http://schemas.microsoft.com/office/drawing/2014/main" id="{B4AD1FD0-4665-9D43-A14E-72B3BA3DDDE6}"/>
              </a:ext>
            </a:extLst>
          </p:cNvPr>
          <p:cNvSpPr>
            <a:spLocks noGrp="1"/>
          </p:cNvSpPr>
          <p:nvPr>
            <p:ph type="body" idx="1" hasCustomPrompt="1"/>
          </p:nvPr>
        </p:nvSpPr>
        <p:spPr>
          <a:xfrm>
            <a:off x="473828" y="3998745"/>
            <a:ext cx="4294640" cy="308562"/>
          </a:xfrm>
        </p:spPr>
        <p:txBody>
          <a:bodyPr lIns="0" tIns="0" rIns="0" bIns="0">
            <a:noAutofit/>
          </a:bodyPr>
          <a:lstStyle>
            <a:lvl1pPr marL="0" indent="0" algn="l" defTabSz="914400" rtl="0" eaLnBrk="1" latinLnBrk="0" hangingPunct="1">
              <a:lnSpc>
                <a:spcPts val="2400"/>
              </a:lnSpc>
              <a:buNone/>
              <a:defRPr lang="fr-FR" sz="2400" b="1" kern="1200" dirty="0">
                <a:solidFill>
                  <a:schemeClr val="bg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Sous-titre</a:t>
            </a:r>
          </a:p>
        </p:txBody>
      </p:sp>
    </p:spTree>
    <p:extLst>
      <p:ext uri="{BB962C8B-B14F-4D97-AF65-F5344CB8AC3E}">
        <p14:creationId xmlns:p14="http://schemas.microsoft.com/office/powerpoint/2010/main" val="6597080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age article avec logo MSS">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675045FC-21AB-8341-BFC2-4A16AC088D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355" y="501063"/>
            <a:ext cx="516648" cy="249992"/>
          </a:xfrm>
          <a:prstGeom prst="rect">
            <a:avLst/>
          </a:prstGeom>
        </p:spPr>
      </p:pic>
      <p:cxnSp>
        <p:nvCxnSpPr>
          <p:cNvPr id="12" name="Connecteur droit 11">
            <a:extLst>
              <a:ext uri="{FF2B5EF4-FFF2-40B4-BE49-F238E27FC236}">
                <a16:creationId xmlns:a16="http://schemas.microsoft.com/office/drawing/2014/main" id="{83CF3C63-C2E5-F14C-A190-AEA1F151930B}"/>
              </a:ext>
            </a:extLst>
          </p:cNvPr>
          <p:cNvCxnSpPr>
            <a:cxnSpLocks/>
          </p:cNvCxnSpPr>
          <p:nvPr userDrawn="1"/>
        </p:nvCxnSpPr>
        <p:spPr>
          <a:xfrm>
            <a:off x="476352" y="864175"/>
            <a:ext cx="3328827" cy="0"/>
          </a:xfrm>
          <a:prstGeom prst="line">
            <a:avLst/>
          </a:prstGeom>
          <a:ln>
            <a:solidFill>
              <a:srgbClr val="6F7072"/>
            </a:solidFill>
            <a:tailEnd type="ova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DDCD3B5B-05E9-A849-8625-33CB5A51FD8D}"/>
              </a:ext>
            </a:extLst>
          </p:cNvPr>
          <p:cNvSpPr>
            <a:spLocks noGrp="1"/>
          </p:cNvSpPr>
          <p:nvPr>
            <p:ph type="title" hasCustomPrompt="1"/>
          </p:nvPr>
        </p:nvSpPr>
        <p:spPr>
          <a:xfrm>
            <a:off x="736770" y="1702178"/>
            <a:ext cx="10626553" cy="480400"/>
          </a:xfrm>
        </p:spPr>
        <p:txBody>
          <a:bodyPr lIns="0" tIns="0" rIns="0" bIns="0">
            <a:noAutofit/>
          </a:bodyPr>
          <a:lstStyle>
            <a:lvl1pPr>
              <a:defRPr lang="fr-FR" sz="2800" b="1" kern="1200" dirty="0">
                <a:solidFill>
                  <a:schemeClr val="tx1"/>
                </a:solidFill>
                <a:latin typeface="Arial" panose="020B0604020202020204" pitchFamily="34" charset="0"/>
                <a:ea typeface="+mn-ea"/>
                <a:cs typeface="Arial" panose="020B0604020202020204" pitchFamily="34" charset="0"/>
              </a:defRPr>
            </a:lvl1pPr>
          </a:lstStyle>
          <a:p>
            <a:pPr>
              <a:lnSpc>
                <a:spcPts val="2400"/>
              </a:lnSpc>
            </a:pPr>
            <a:r>
              <a:rPr lang="fr-FR" sz="2800" b="1">
                <a:latin typeface="Arial" panose="020B0604020202020204" pitchFamily="34" charset="0"/>
                <a:cs typeface="Arial" panose="020B0604020202020204" pitchFamily="34" charset="0"/>
              </a:rPr>
              <a:t>Cliquer pour ajouter un titre</a:t>
            </a:r>
          </a:p>
        </p:txBody>
      </p:sp>
      <p:sp>
        <p:nvSpPr>
          <p:cNvPr id="19" name="Espace réservé du contenu 2">
            <a:extLst>
              <a:ext uri="{FF2B5EF4-FFF2-40B4-BE49-F238E27FC236}">
                <a16:creationId xmlns:a16="http://schemas.microsoft.com/office/drawing/2014/main" id="{08808046-E445-DE40-A5C0-05567F14E027}"/>
              </a:ext>
            </a:extLst>
          </p:cNvPr>
          <p:cNvSpPr>
            <a:spLocks noGrp="1"/>
          </p:cNvSpPr>
          <p:nvPr>
            <p:ph sz="half" idx="1" hasCustomPrompt="1"/>
          </p:nvPr>
        </p:nvSpPr>
        <p:spPr>
          <a:xfrm>
            <a:off x="736770" y="2279598"/>
            <a:ext cx="10626553" cy="3054491"/>
          </a:xfrm>
        </p:spPr>
        <p:txBody>
          <a:bodyPr lIns="0" tIns="0" rIns="0" bIns="0">
            <a:noAutofit/>
          </a:bodyPr>
          <a:lstStyle>
            <a:lvl1pPr marL="0" indent="0">
              <a:buNone/>
              <a:defRPr lang="fr-FR" sz="1400" kern="1200" dirty="0">
                <a:solidFill>
                  <a:schemeClr val="tx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Aximus</a:t>
            </a:r>
            <a:r>
              <a:rPr lang="fr-FR" sz="1400">
                <a:latin typeface="Arial" panose="020B0604020202020204" pitchFamily="34" charset="0"/>
                <a:cs typeface="Arial" panose="020B0604020202020204" pitchFamily="34" charset="0"/>
              </a:rPr>
              <a:t>. Fic </a:t>
            </a:r>
            <a:r>
              <a:rPr lang="fr-FR" sz="1400" err="1">
                <a:latin typeface="Arial" panose="020B0604020202020204" pitchFamily="34" charset="0"/>
                <a:cs typeface="Arial" panose="020B0604020202020204" pitchFamily="34" charset="0"/>
              </a:rPr>
              <a:t>temporit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licature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comnisquidem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officae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ipsandant</a:t>
            </a:r>
            <a:r>
              <a:rPr lang="fr-FR" sz="1400">
                <a:latin typeface="Arial" panose="020B0604020202020204" pitchFamily="34" charset="0"/>
                <a:cs typeface="Arial" panose="020B0604020202020204" pitchFamily="34" charset="0"/>
              </a:rPr>
              <a:t> as </a:t>
            </a:r>
            <a:r>
              <a:rPr lang="fr-FR" sz="1400" err="1">
                <a:latin typeface="Arial" panose="020B0604020202020204" pitchFamily="34" charset="0"/>
                <a:cs typeface="Arial" panose="020B0604020202020204" pitchFamily="34" charset="0"/>
              </a:rPr>
              <a:t>sum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adipsam</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parum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conetum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quide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velicipiento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consequo</a:t>
            </a:r>
            <a:r>
              <a:rPr lang="fr-FR" sz="1400">
                <a:latin typeface="Arial" panose="020B0604020202020204" pitchFamily="34" charset="0"/>
                <a:cs typeface="Arial" panose="020B0604020202020204" pitchFamily="34" charset="0"/>
              </a:rPr>
              <a:t> et ad </a:t>
            </a:r>
            <a:r>
              <a:rPr lang="fr-FR" sz="1400" err="1">
                <a:latin typeface="Arial" panose="020B0604020202020204" pitchFamily="34" charset="0"/>
                <a:cs typeface="Arial" panose="020B0604020202020204" pitchFamily="34" charset="0"/>
              </a:rPr>
              <a:t>magnis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aceaquunt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modiossed</a:t>
            </a:r>
            <a:r>
              <a:rPr lang="fr-FR" sz="1400">
                <a:latin typeface="Arial" panose="020B0604020202020204" pitchFamily="34" charset="0"/>
                <a:cs typeface="Arial" panose="020B0604020202020204" pitchFamily="34" charset="0"/>
              </a:rPr>
              <a:t> quo </a:t>
            </a:r>
            <a:r>
              <a:rPr lang="fr-FR" sz="1400" err="1">
                <a:latin typeface="Arial" panose="020B0604020202020204" pitchFamily="34" charset="0"/>
                <a:cs typeface="Arial" panose="020B0604020202020204" pitchFamily="34" charset="0"/>
              </a:rPr>
              <a:t>veliquam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illab</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imolenis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sequo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optasinto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aperita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estias</a:t>
            </a:r>
            <a:r>
              <a:rPr lang="fr-FR" sz="1400">
                <a:latin typeface="Arial" panose="020B0604020202020204" pitchFamily="34" charset="0"/>
                <a:cs typeface="Arial" panose="020B0604020202020204" pitchFamily="34" charset="0"/>
              </a:rPr>
              <a:t> quia sus, </a:t>
            </a:r>
            <a:r>
              <a:rPr lang="fr-FR" sz="1400" err="1">
                <a:latin typeface="Arial" panose="020B0604020202020204" pitchFamily="34" charset="0"/>
                <a:cs typeface="Arial" panose="020B0604020202020204" pitchFamily="34" charset="0"/>
              </a:rPr>
              <a:t>volorio</a:t>
            </a:r>
            <a:r>
              <a:rPr lang="fr-FR" sz="1400">
                <a:latin typeface="Arial" panose="020B0604020202020204" pitchFamily="34" charset="0"/>
                <a:cs typeface="Arial" panose="020B0604020202020204" pitchFamily="34" charset="0"/>
              </a:rPr>
              <a:t> il minci </a:t>
            </a:r>
            <a:r>
              <a:rPr lang="fr-FR" sz="1400" err="1">
                <a:latin typeface="Arial" panose="020B0604020202020204" pitchFamily="34" charset="0"/>
                <a:cs typeface="Arial" panose="020B0604020202020204" pitchFamily="34" charset="0"/>
              </a:rPr>
              <a:t>officienimin</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cullor</a:t>
            </a:r>
            <a:r>
              <a:rPr lang="fr-FR" sz="1400">
                <a:latin typeface="Arial" panose="020B0604020202020204" pitchFamily="34" charset="0"/>
                <a:cs typeface="Arial" panose="020B0604020202020204" pitchFamily="34" charset="0"/>
              </a:rPr>
              <a:t> mo </a:t>
            </a:r>
            <a:r>
              <a:rPr lang="fr-FR" sz="1400" err="1">
                <a:latin typeface="Arial" panose="020B0604020202020204" pitchFamily="34" charset="0"/>
                <a:cs typeface="Arial" panose="020B0604020202020204" pitchFamily="34" charset="0"/>
              </a:rPr>
              <a:t>doluptas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inume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pratae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velenec</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ullaborem</a:t>
            </a:r>
            <a:r>
              <a:rPr lang="fr-FR" sz="1400">
                <a:latin typeface="Arial" panose="020B0604020202020204" pitchFamily="34" charset="0"/>
                <a:cs typeface="Arial" panose="020B0604020202020204" pitchFamily="34" charset="0"/>
              </a:rPr>
              <a:t> anis doles </a:t>
            </a:r>
            <a:r>
              <a:rPr lang="fr-FR" sz="1400" err="1">
                <a:latin typeface="Arial" panose="020B0604020202020204" pitchFamily="34" charset="0"/>
                <a:cs typeface="Arial" panose="020B0604020202020204" pitchFamily="34" charset="0"/>
              </a:rPr>
              <a:t>rehenda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escipienihil</a:t>
            </a:r>
            <a:r>
              <a:rPr lang="fr-FR" sz="1400">
                <a:latin typeface="Arial" panose="020B0604020202020204" pitchFamily="34" charset="0"/>
                <a:cs typeface="Arial" panose="020B0604020202020204" pitchFamily="34" charset="0"/>
              </a:rPr>
              <a:t> id </a:t>
            </a:r>
            <a:r>
              <a:rPr lang="fr-FR" sz="1400" err="1">
                <a:latin typeface="Arial" panose="020B0604020202020204" pitchFamily="34" charset="0"/>
                <a:cs typeface="Arial" panose="020B0604020202020204" pitchFamily="34" charset="0"/>
              </a:rPr>
              <a:t>quodita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tusapisCus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prorepe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litempo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riantem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porerestrunt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volendi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temolum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exceprae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siti</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Ucia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duciis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adicipsa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nonseditat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fuga</a:t>
            </a:r>
            <a:r>
              <a:rPr lang="fr-FR" sz="1400">
                <a:latin typeface="Arial" panose="020B0604020202020204" pitchFamily="34" charset="0"/>
                <a:cs typeface="Arial" panose="020B0604020202020204" pitchFamily="34" charset="0"/>
              </a:rPr>
              <a:t>. Nam, non </a:t>
            </a:r>
            <a:r>
              <a:rPr lang="fr-FR" sz="1400" err="1">
                <a:latin typeface="Arial" panose="020B0604020202020204" pitchFamily="34" charset="0"/>
                <a:cs typeface="Arial" panose="020B0604020202020204" pitchFamily="34" charset="0"/>
              </a:rPr>
              <a:t>nimuscia</a:t>
            </a:r>
            <a:r>
              <a:rPr lang="fr-FR" sz="1400">
                <a:latin typeface="Arial" panose="020B0604020202020204" pitchFamily="34" charset="0"/>
                <a:cs typeface="Arial" panose="020B0604020202020204" pitchFamily="34" charset="0"/>
              </a:rPr>
              <a:t> cum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repedit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atibus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simos</a:t>
            </a:r>
            <a:r>
              <a:rPr lang="fr-FR" sz="1400">
                <a:latin typeface="Arial" panose="020B0604020202020204" pitchFamily="34" charset="0"/>
                <a:cs typeface="Arial" panose="020B0604020202020204" pitchFamily="34" charset="0"/>
              </a:rPr>
              <a:t> est ex </a:t>
            </a:r>
            <a:r>
              <a:rPr lang="fr-FR" sz="1400" err="1">
                <a:latin typeface="Arial" panose="020B0604020202020204" pitchFamily="34" charset="0"/>
                <a:cs typeface="Arial" panose="020B0604020202020204" pitchFamily="34" charset="0"/>
              </a:rPr>
              <a:t>elique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simaio</a:t>
            </a:r>
            <a:r>
              <a:rPr lang="fr-FR" sz="1400">
                <a:latin typeface="Arial" panose="020B0604020202020204" pitchFamily="34" charset="0"/>
                <a:cs typeface="Arial" panose="020B0604020202020204" pitchFamily="34" charset="0"/>
              </a:rPr>
              <a:t> mo quid et </a:t>
            </a:r>
            <a:r>
              <a:rPr lang="fr-FR" sz="1400" err="1">
                <a:latin typeface="Arial" panose="020B0604020202020204" pitchFamily="34" charset="0"/>
                <a:cs typeface="Arial" panose="020B0604020202020204" pitchFamily="34" charset="0"/>
              </a:rPr>
              <a:t>mint</a:t>
            </a:r>
            <a:r>
              <a:rPr lang="fr-FR" sz="1400">
                <a:latin typeface="Arial" panose="020B0604020202020204" pitchFamily="34" charset="0"/>
                <a:cs typeface="Arial" panose="020B0604020202020204" pitchFamily="34" charset="0"/>
              </a:rPr>
              <a:t> es rendent </a:t>
            </a:r>
            <a:r>
              <a:rPr lang="fr-FR" sz="1400" err="1">
                <a:latin typeface="Arial" panose="020B0604020202020204" pitchFamily="34" charset="0"/>
                <a:cs typeface="Arial" panose="020B0604020202020204" pitchFamily="34" charset="0"/>
              </a:rPr>
              <a:t>iuntinus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pliquatur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serepudae</a:t>
            </a:r>
            <a:r>
              <a:rPr lang="fr-FR" sz="1400">
                <a:latin typeface="Arial" panose="020B0604020202020204" pitchFamily="34" charset="0"/>
                <a:cs typeface="Arial" panose="020B0604020202020204" pitchFamily="34" charset="0"/>
              </a:rPr>
              <a:t> lis ut </a:t>
            </a:r>
            <a:r>
              <a:rPr lang="fr-FR" sz="1400" err="1">
                <a:latin typeface="Arial" panose="020B0604020202020204" pitchFamily="34" charset="0"/>
                <a:cs typeface="Arial" panose="020B0604020202020204" pitchFamily="34" charset="0"/>
              </a:rPr>
              <a:t>alis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accupti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atquiditatem</a:t>
            </a:r>
            <a:r>
              <a:rPr lang="fr-FR" sz="1400">
                <a:latin typeface="Arial" panose="020B0604020202020204" pitchFamily="34" charset="0"/>
                <a:cs typeface="Arial" panose="020B0604020202020204" pitchFamily="34" charset="0"/>
              </a:rPr>
              <a:t> est, con </a:t>
            </a:r>
            <a:r>
              <a:rPr lang="fr-FR" sz="1400" err="1">
                <a:latin typeface="Arial" panose="020B0604020202020204" pitchFamily="34" charset="0"/>
                <a:cs typeface="Arial" panose="020B0604020202020204" pitchFamily="34" charset="0"/>
              </a:rPr>
              <a:t>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inimusdae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perum</a:t>
            </a:r>
            <a:r>
              <a:rPr lang="fr-FR" sz="1400">
                <a:latin typeface="Arial" panose="020B0604020202020204" pitchFamily="34" charset="0"/>
                <a:cs typeface="Arial" panose="020B0604020202020204" pitchFamily="34" charset="0"/>
              </a:rPr>
              <a:t> ex </a:t>
            </a:r>
            <a:r>
              <a:rPr lang="fr-FR" sz="1400" err="1">
                <a:latin typeface="Arial" panose="020B0604020202020204" pitchFamily="34" charset="0"/>
                <a:cs typeface="Arial" panose="020B0604020202020204" pitchFamily="34" charset="0"/>
              </a:rPr>
              <a:t>expliciant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dolorio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nsequiam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quam</a:t>
            </a:r>
            <a:r>
              <a:rPr lang="fr-FR" sz="1400">
                <a:latin typeface="Arial" panose="020B0604020202020204" pitchFamily="34" charset="0"/>
                <a:cs typeface="Arial" panose="020B0604020202020204" pitchFamily="34" charset="0"/>
              </a:rPr>
              <a:t> que et ut </a:t>
            </a:r>
            <a:r>
              <a:rPr lang="fr-FR" sz="1400" err="1">
                <a:latin typeface="Arial" panose="020B0604020202020204" pitchFamily="34" charset="0"/>
                <a:cs typeface="Arial" panose="020B0604020202020204" pitchFamily="34" charset="0"/>
              </a:rPr>
              <a:t>volupti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tora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del</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faccaboriae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ommodi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officat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uribuscil</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expedi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bea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nes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molupta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turernatio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quibusam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nestotaque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alitatem</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Ehentorem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fugitas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moluptiori</a:t>
            </a:r>
            <a:r>
              <a:rPr lang="fr-FR" sz="1400">
                <a:latin typeface="Arial" panose="020B0604020202020204" pitchFamily="34" charset="0"/>
                <a:cs typeface="Arial" panose="020B0604020202020204" pitchFamily="34" charset="0"/>
              </a:rPr>
              <a:t> dit, </a:t>
            </a:r>
            <a:r>
              <a:rPr lang="fr-FR" sz="1400" err="1">
                <a:latin typeface="Arial" panose="020B0604020202020204" pitchFamily="34" charset="0"/>
                <a:cs typeface="Arial" panose="020B0604020202020204" pitchFamily="34" charset="0"/>
              </a:rPr>
              <a:t>sundior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eperum</a:t>
            </a:r>
            <a:endParaRPr lang="fr-FR" sz="1400">
              <a:latin typeface="Arial" panose="020B0604020202020204" pitchFamily="34" charset="0"/>
              <a:cs typeface="Arial" panose="020B0604020202020204" pitchFamily="34" charset="0"/>
            </a:endParaRPr>
          </a:p>
        </p:txBody>
      </p:sp>
      <p:sp>
        <p:nvSpPr>
          <p:cNvPr id="22" name="Espace réservé du texte 21">
            <a:extLst>
              <a:ext uri="{FF2B5EF4-FFF2-40B4-BE49-F238E27FC236}">
                <a16:creationId xmlns:a16="http://schemas.microsoft.com/office/drawing/2014/main" id="{5B1D212D-1CBD-084D-8AB1-D8E338E054DB}"/>
              </a:ext>
            </a:extLst>
          </p:cNvPr>
          <p:cNvSpPr>
            <a:spLocks noGrp="1"/>
          </p:cNvSpPr>
          <p:nvPr>
            <p:ph type="body" sz="quarter" idx="10" hasCustomPrompt="1"/>
          </p:nvPr>
        </p:nvSpPr>
        <p:spPr>
          <a:xfrm>
            <a:off x="3843279" y="716882"/>
            <a:ext cx="7063618" cy="304800"/>
          </a:xfrm>
        </p:spPr>
        <p:txBody>
          <a:bodyPr>
            <a:normAutofit/>
          </a:bodyPr>
          <a:lstStyle>
            <a:lvl1pPr marL="0" indent="0" algn="l" defTabSz="914400" rtl="0" eaLnBrk="1" latinLnBrk="0" hangingPunct="1">
              <a:lnSpc>
                <a:spcPct val="90000"/>
              </a:lnSpc>
              <a:spcBef>
                <a:spcPct val="0"/>
              </a:spcBef>
              <a:buNone/>
              <a:defRPr lang="fr-FR" sz="1500" kern="1200" dirty="0">
                <a:solidFill>
                  <a:srgbClr val="6F7072"/>
                </a:solidFill>
                <a:latin typeface="Arial" panose="020B0604020202020204" pitchFamily="34" charset="0"/>
                <a:ea typeface="+mj-ea"/>
                <a:cs typeface="Arial" panose="020B0604020202020204" pitchFamily="34" charset="0"/>
              </a:defRPr>
            </a:lvl1pPr>
          </a:lstStyle>
          <a:p>
            <a:r>
              <a:rPr lang="fr-FR"/>
              <a:t>Titre de la partie</a:t>
            </a:r>
          </a:p>
        </p:txBody>
      </p:sp>
      <p:pic>
        <p:nvPicPr>
          <p:cNvPr id="20" name="Image 19">
            <a:extLst>
              <a:ext uri="{FF2B5EF4-FFF2-40B4-BE49-F238E27FC236}">
                <a16:creationId xmlns:a16="http://schemas.microsoft.com/office/drawing/2014/main" id="{DB23C4B9-A7EF-4950-A2C2-2EAA5B230162}"/>
              </a:ext>
            </a:extLst>
          </p:cNvPr>
          <p:cNvPicPr>
            <a:picLocks noChangeAspect="1"/>
          </p:cNvPicPr>
          <p:nvPr userDrawn="1"/>
        </p:nvPicPr>
        <p:blipFill rotWithShape="1">
          <a:blip r:embed="rId3"/>
          <a:srcRect l="17688" t="14066" r="48632" b="19347"/>
          <a:stretch/>
        </p:blipFill>
        <p:spPr>
          <a:xfrm>
            <a:off x="10734675" y="202629"/>
            <a:ext cx="1325136" cy="819053"/>
          </a:xfrm>
          <a:prstGeom prst="rect">
            <a:avLst/>
          </a:prstGeom>
        </p:spPr>
      </p:pic>
      <p:sp>
        <p:nvSpPr>
          <p:cNvPr id="6" name="Espace réservé du numéro de diapositive 5">
            <a:extLst>
              <a:ext uri="{FF2B5EF4-FFF2-40B4-BE49-F238E27FC236}">
                <a16:creationId xmlns:a16="http://schemas.microsoft.com/office/drawing/2014/main" id="{878DC739-9D21-94BC-C8E8-835838195C4B}"/>
              </a:ext>
            </a:extLst>
          </p:cNvPr>
          <p:cNvSpPr txBox="1">
            <a:spLocks/>
          </p:cNvSpPr>
          <p:nvPr userDrawn="1"/>
        </p:nvSpPr>
        <p:spPr>
          <a:xfrm>
            <a:off x="143339" y="6333323"/>
            <a:ext cx="383117" cy="365125"/>
          </a:xfrm>
          <a:prstGeom prst="rect">
            <a:avLst/>
          </a:prstGeom>
        </p:spPr>
        <p:txBody>
          <a:bodyPr vert="horz" lIns="0" tIns="0" rIns="0" bIns="0" rtlCol="0" anchor="ctr"/>
          <a:lstStyle>
            <a:defPPr>
              <a:defRPr lang="fr-FR"/>
            </a:defPPr>
            <a:lvl1pPr marL="0" algn="ctr" defTabSz="914400" rtl="0" eaLnBrk="1" latinLnBrk="0" hangingPunct="1">
              <a:defRPr lang="fr-FR" sz="1067" i="1" kern="1200" smtClean="0">
                <a:solidFill>
                  <a:srgbClr val="575757"/>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6E7B68-C406-4B5C-B79D-A1CDE10CB85D}" type="slidenum">
              <a:rPr lang="fr-FR" smtClean="0"/>
              <a:pPr/>
              <a:t>‹#›</a:t>
            </a:fld>
            <a:endParaRPr lang="fr-FR"/>
          </a:p>
        </p:txBody>
      </p:sp>
      <p:sp>
        <p:nvSpPr>
          <p:cNvPr id="7" name="Espace réservé du pied de page 4">
            <a:extLst>
              <a:ext uri="{FF2B5EF4-FFF2-40B4-BE49-F238E27FC236}">
                <a16:creationId xmlns:a16="http://schemas.microsoft.com/office/drawing/2014/main" id="{090AEC3F-FFFE-F1F7-C3E7-397FF813BF69}"/>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t>Hub Santé – GT Territoires n°1 – Septembre 2024</a:t>
            </a:r>
            <a:endParaRPr lang="fr-FR">
              <a:latin typeface="Arial"/>
              <a:ea typeface="+mn-ea"/>
            </a:endParaRPr>
          </a:p>
        </p:txBody>
      </p:sp>
    </p:spTree>
    <p:extLst>
      <p:ext uri="{BB962C8B-B14F-4D97-AF65-F5344CB8AC3E}">
        <p14:creationId xmlns:p14="http://schemas.microsoft.com/office/powerpoint/2010/main" val="10952745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age article">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BF51FF9-91D6-DB4F-8D0F-4EAD402061F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3014208"/>
            <a:ext cx="3662774" cy="2291124"/>
          </a:xfrm>
          <a:prstGeom prst="rect">
            <a:avLst/>
          </a:prstGeom>
        </p:spPr>
      </p:pic>
      <p:pic>
        <p:nvPicPr>
          <p:cNvPr id="7" name="Image 6">
            <a:extLst>
              <a:ext uri="{FF2B5EF4-FFF2-40B4-BE49-F238E27FC236}">
                <a16:creationId xmlns:a16="http://schemas.microsoft.com/office/drawing/2014/main" id="{794A2F6D-3469-C841-9F39-9AA0B64846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673"/>
            <a:ext cx="12191999" cy="6854652"/>
          </a:xfrm>
          <a:prstGeom prst="rect">
            <a:avLst/>
          </a:prstGeom>
        </p:spPr>
      </p:pic>
      <p:pic>
        <p:nvPicPr>
          <p:cNvPr id="11" name="Image 10">
            <a:extLst>
              <a:ext uri="{FF2B5EF4-FFF2-40B4-BE49-F238E27FC236}">
                <a16:creationId xmlns:a16="http://schemas.microsoft.com/office/drawing/2014/main" id="{675045FC-21AB-8341-BFC2-4A16AC088D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70355" y="501063"/>
            <a:ext cx="516648" cy="249992"/>
          </a:xfrm>
          <a:prstGeom prst="rect">
            <a:avLst/>
          </a:prstGeom>
        </p:spPr>
      </p:pic>
      <p:cxnSp>
        <p:nvCxnSpPr>
          <p:cNvPr id="12" name="Connecteur droit 11">
            <a:extLst>
              <a:ext uri="{FF2B5EF4-FFF2-40B4-BE49-F238E27FC236}">
                <a16:creationId xmlns:a16="http://schemas.microsoft.com/office/drawing/2014/main" id="{83CF3C63-C2E5-F14C-A190-AEA1F151930B}"/>
              </a:ext>
            </a:extLst>
          </p:cNvPr>
          <p:cNvCxnSpPr>
            <a:cxnSpLocks/>
          </p:cNvCxnSpPr>
          <p:nvPr userDrawn="1"/>
        </p:nvCxnSpPr>
        <p:spPr>
          <a:xfrm>
            <a:off x="476352" y="864175"/>
            <a:ext cx="3328827" cy="0"/>
          </a:xfrm>
          <a:prstGeom prst="line">
            <a:avLst/>
          </a:prstGeom>
          <a:ln>
            <a:solidFill>
              <a:srgbClr val="6F7072"/>
            </a:solidFill>
            <a:tailEnd type="oval"/>
          </a:ln>
        </p:spPr>
        <p:style>
          <a:lnRef idx="1">
            <a:schemeClr val="accent1"/>
          </a:lnRef>
          <a:fillRef idx="0">
            <a:schemeClr val="accent1"/>
          </a:fillRef>
          <a:effectRef idx="0">
            <a:schemeClr val="accent1"/>
          </a:effectRef>
          <a:fontRef idx="minor">
            <a:schemeClr val="tx1"/>
          </a:fontRef>
        </p:style>
      </p:cxnSp>
      <p:sp>
        <p:nvSpPr>
          <p:cNvPr id="18" name="Titre 1">
            <a:extLst>
              <a:ext uri="{FF2B5EF4-FFF2-40B4-BE49-F238E27FC236}">
                <a16:creationId xmlns:a16="http://schemas.microsoft.com/office/drawing/2014/main" id="{DDCD3B5B-05E9-A849-8625-33CB5A51FD8D}"/>
              </a:ext>
            </a:extLst>
          </p:cNvPr>
          <p:cNvSpPr>
            <a:spLocks noGrp="1"/>
          </p:cNvSpPr>
          <p:nvPr>
            <p:ph type="title" hasCustomPrompt="1"/>
          </p:nvPr>
        </p:nvSpPr>
        <p:spPr>
          <a:xfrm>
            <a:off x="3422821" y="1799198"/>
            <a:ext cx="7484076" cy="480400"/>
          </a:xfrm>
        </p:spPr>
        <p:txBody>
          <a:bodyPr lIns="0" tIns="0" rIns="0" bIns="0">
            <a:normAutofit/>
          </a:bodyPr>
          <a:lstStyle>
            <a:lvl1pPr>
              <a:defRPr lang="fr-FR" sz="2800" b="1" kern="1200" dirty="0">
                <a:solidFill>
                  <a:schemeClr val="tx1"/>
                </a:solidFill>
                <a:latin typeface="Arial" panose="020B0604020202020204" pitchFamily="34" charset="0"/>
                <a:ea typeface="+mn-ea"/>
                <a:cs typeface="Arial" panose="020B0604020202020204" pitchFamily="34" charset="0"/>
              </a:defRPr>
            </a:lvl1pPr>
          </a:lstStyle>
          <a:p>
            <a:pPr>
              <a:lnSpc>
                <a:spcPts val="2400"/>
              </a:lnSpc>
            </a:pPr>
            <a:r>
              <a:rPr lang="fr-FR" sz="2800" b="1">
                <a:latin typeface="Arial" panose="020B0604020202020204" pitchFamily="34" charset="0"/>
                <a:cs typeface="Arial" panose="020B0604020202020204" pitchFamily="34" charset="0"/>
              </a:rPr>
              <a:t>Cliquer pour ajouter un titre</a:t>
            </a:r>
          </a:p>
        </p:txBody>
      </p:sp>
      <p:sp>
        <p:nvSpPr>
          <p:cNvPr id="19" name="Espace réservé du contenu 2">
            <a:extLst>
              <a:ext uri="{FF2B5EF4-FFF2-40B4-BE49-F238E27FC236}">
                <a16:creationId xmlns:a16="http://schemas.microsoft.com/office/drawing/2014/main" id="{08808046-E445-DE40-A5C0-05567F14E027}"/>
              </a:ext>
            </a:extLst>
          </p:cNvPr>
          <p:cNvSpPr>
            <a:spLocks noGrp="1"/>
          </p:cNvSpPr>
          <p:nvPr>
            <p:ph sz="half" idx="1" hasCustomPrompt="1"/>
          </p:nvPr>
        </p:nvSpPr>
        <p:spPr>
          <a:xfrm>
            <a:off x="3422821" y="2376618"/>
            <a:ext cx="7484076" cy="3054491"/>
          </a:xfrm>
        </p:spPr>
        <p:txBody>
          <a:bodyPr lIns="0" tIns="0" rIns="0" bIns="0">
            <a:normAutofit/>
          </a:bodyPr>
          <a:lstStyle>
            <a:lvl1pPr marL="0" indent="0">
              <a:buNone/>
              <a:defRPr lang="fr-FR" sz="1400" kern="1200" dirty="0">
                <a:solidFill>
                  <a:schemeClr val="tx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Aximus</a:t>
            </a:r>
            <a:r>
              <a:rPr lang="fr-FR" sz="1400">
                <a:latin typeface="Arial" panose="020B0604020202020204" pitchFamily="34" charset="0"/>
                <a:cs typeface="Arial" panose="020B0604020202020204" pitchFamily="34" charset="0"/>
              </a:rPr>
              <a:t>. Fic </a:t>
            </a:r>
            <a:r>
              <a:rPr lang="fr-FR" sz="1400" err="1">
                <a:latin typeface="Arial" panose="020B0604020202020204" pitchFamily="34" charset="0"/>
                <a:cs typeface="Arial" panose="020B0604020202020204" pitchFamily="34" charset="0"/>
              </a:rPr>
              <a:t>temporit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licature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comnisquidem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officae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ipsandant</a:t>
            </a:r>
            <a:r>
              <a:rPr lang="fr-FR" sz="1400">
                <a:latin typeface="Arial" panose="020B0604020202020204" pitchFamily="34" charset="0"/>
                <a:cs typeface="Arial" panose="020B0604020202020204" pitchFamily="34" charset="0"/>
              </a:rPr>
              <a:t> as </a:t>
            </a:r>
            <a:r>
              <a:rPr lang="fr-FR" sz="1400" err="1">
                <a:latin typeface="Arial" panose="020B0604020202020204" pitchFamily="34" charset="0"/>
                <a:cs typeface="Arial" panose="020B0604020202020204" pitchFamily="34" charset="0"/>
              </a:rPr>
              <a:t>sum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adipsam</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parum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conetum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quide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velicipiento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consequo</a:t>
            </a:r>
            <a:r>
              <a:rPr lang="fr-FR" sz="1400">
                <a:latin typeface="Arial" panose="020B0604020202020204" pitchFamily="34" charset="0"/>
                <a:cs typeface="Arial" panose="020B0604020202020204" pitchFamily="34" charset="0"/>
              </a:rPr>
              <a:t> et ad </a:t>
            </a:r>
            <a:r>
              <a:rPr lang="fr-FR" sz="1400" err="1">
                <a:latin typeface="Arial" panose="020B0604020202020204" pitchFamily="34" charset="0"/>
                <a:cs typeface="Arial" panose="020B0604020202020204" pitchFamily="34" charset="0"/>
              </a:rPr>
              <a:t>magnis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aceaquunt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modiossed</a:t>
            </a:r>
            <a:r>
              <a:rPr lang="fr-FR" sz="1400">
                <a:latin typeface="Arial" panose="020B0604020202020204" pitchFamily="34" charset="0"/>
                <a:cs typeface="Arial" panose="020B0604020202020204" pitchFamily="34" charset="0"/>
              </a:rPr>
              <a:t> quo </a:t>
            </a:r>
            <a:r>
              <a:rPr lang="fr-FR" sz="1400" err="1">
                <a:latin typeface="Arial" panose="020B0604020202020204" pitchFamily="34" charset="0"/>
                <a:cs typeface="Arial" panose="020B0604020202020204" pitchFamily="34" charset="0"/>
              </a:rPr>
              <a:t>veliquam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illab</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imolenis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sequo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optasinto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aperita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estias</a:t>
            </a:r>
            <a:r>
              <a:rPr lang="fr-FR" sz="1400">
                <a:latin typeface="Arial" panose="020B0604020202020204" pitchFamily="34" charset="0"/>
                <a:cs typeface="Arial" panose="020B0604020202020204" pitchFamily="34" charset="0"/>
              </a:rPr>
              <a:t> quia sus, </a:t>
            </a:r>
            <a:r>
              <a:rPr lang="fr-FR" sz="1400" err="1">
                <a:latin typeface="Arial" panose="020B0604020202020204" pitchFamily="34" charset="0"/>
                <a:cs typeface="Arial" panose="020B0604020202020204" pitchFamily="34" charset="0"/>
              </a:rPr>
              <a:t>volorio</a:t>
            </a:r>
            <a:r>
              <a:rPr lang="fr-FR" sz="1400">
                <a:latin typeface="Arial" panose="020B0604020202020204" pitchFamily="34" charset="0"/>
                <a:cs typeface="Arial" panose="020B0604020202020204" pitchFamily="34" charset="0"/>
              </a:rPr>
              <a:t> il minci </a:t>
            </a:r>
            <a:r>
              <a:rPr lang="fr-FR" sz="1400" err="1">
                <a:latin typeface="Arial" panose="020B0604020202020204" pitchFamily="34" charset="0"/>
                <a:cs typeface="Arial" panose="020B0604020202020204" pitchFamily="34" charset="0"/>
              </a:rPr>
              <a:t>officienimin</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cullor</a:t>
            </a:r>
            <a:r>
              <a:rPr lang="fr-FR" sz="1400">
                <a:latin typeface="Arial" panose="020B0604020202020204" pitchFamily="34" charset="0"/>
                <a:cs typeface="Arial" panose="020B0604020202020204" pitchFamily="34" charset="0"/>
              </a:rPr>
              <a:t> mo </a:t>
            </a:r>
            <a:r>
              <a:rPr lang="fr-FR" sz="1400" err="1">
                <a:latin typeface="Arial" panose="020B0604020202020204" pitchFamily="34" charset="0"/>
                <a:cs typeface="Arial" panose="020B0604020202020204" pitchFamily="34" charset="0"/>
              </a:rPr>
              <a:t>doluptas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inume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pratae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velenec</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ullaborem</a:t>
            </a:r>
            <a:r>
              <a:rPr lang="fr-FR" sz="1400">
                <a:latin typeface="Arial" panose="020B0604020202020204" pitchFamily="34" charset="0"/>
                <a:cs typeface="Arial" panose="020B0604020202020204" pitchFamily="34" charset="0"/>
              </a:rPr>
              <a:t> anis doles </a:t>
            </a:r>
            <a:r>
              <a:rPr lang="fr-FR" sz="1400" err="1">
                <a:latin typeface="Arial" panose="020B0604020202020204" pitchFamily="34" charset="0"/>
                <a:cs typeface="Arial" panose="020B0604020202020204" pitchFamily="34" charset="0"/>
              </a:rPr>
              <a:t>rehenda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escipienihil</a:t>
            </a:r>
            <a:r>
              <a:rPr lang="fr-FR" sz="1400">
                <a:latin typeface="Arial" panose="020B0604020202020204" pitchFamily="34" charset="0"/>
                <a:cs typeface="Arial" panose="020B0604020202020204" pitchFamily="34" charset="0"/>
              </a:rPr>
              <a:t> id </a:t>
            </a:r>
            <a:r>
              <a:rPr lang="fr-FR" sz="1400" err="1">
                <a:latin typeface="Arial" panose="020B0604020202020204" pitchFamily="34" charset="0"/>
                <a:cs typeface="Arial" panose="020B0604020202020204" pitchFamily="34" charset="0"/>
              </a:rPr>
              <a:t>quodita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tusapisCus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prorepe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litempo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riantem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porerestrunt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volendi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temolum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exceprae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siti</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Ucia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duciis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adicipsa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nonseditat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fuga</a:t>
            </a:r>
            <a:r>
              <a:rPr lang="fr-FR" sz="1400">
                <a:latin typeface="Arial" panose="020B0604020202020204" pitchFamily="34" charset="0"/>
                <a:cs typeface="Arial" panose="020B0604020202020204" pitchFamily="34" charset="0"/>
              </a:rPr>
              <a:t>. Nam, non </a:t>
            </a:r>
            <a:r>
              <a:rPr lang="fr-FR" sz="1400" err="1">
                <a:latin typeface="Arial" panose="020B0604020202020204" pitchFamily="34" charset="0"/>
                <a:cs typeface="Arial" panose="020B0604020202020204" pitchFamily="34" charset="0"/>
              </a:rPr>
              <a:t>nimuscia</a:t>
            </a:r>
            <a:r>
              <a:rPr lang="fr-FR" sz="1400">
                <a:latin typeface="Arial" panose="020B0604020202020204" pitchFamily="34" charset="0"/>
                <a:cs typeface="Arial" panose="020B0604020202020204" pitchFamily="34" charset="0"/>
              </a:rPr>
              <a:t> cum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repedit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atibus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simos</a:t>
            </a:r>
            <a:r>
              <a:rPr lang="fr-FR" sz="1400">
                <a:latin typeface="Arial" panose="020B0604020202020204" pitchFamily="34" charset="0"/>
                <a:cs typeface="Arial" panose="020B0604020202020204" pitchFamily="34" charset="0"/>
              </a:rPr>
              <a:t> est ex </a:t>
            </a:r>
            <a:r>
              <a:rPr lang="fr-FR" sz="1400" err="1">
                <a:latin typeface="Arial" panose="020B0604020202020204" pitchFamily="34" charset="0"/>
                <a:cs typeface="Arial" panose="020B0604020202020204" pitchFamily="34" charset="0"/>
              </a:rPr>
              <a:t>elique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simaio</a:t>
            </a:r>
            <a:r>
              <a:rPr lang="fr-FR" sz="1400">
                <a:latin typeface="Arial" panose="020B0604020202020204" pitchFamily="34" charset="0"/>
                <a:cs typeface="Arial" panose="020B0604020202020204" pitchFamily="34" charset="0"/>
              </a:rPr>
              <a:t> mo quid et </a:t>
            </a:r>
            <a:r>
              <a:rPr lang="fr-FR" sz="1400" err="1">
                <a:latin typeface="Arial" panose="020B0604020202020204" pitchFamily="34" charset="0"/>
                <a:cs typeface="Arial" panose="020B0604020202020204" pitchFamily="34" charset="0"/>
              </a:rPr>
              <a:t>mint</a:t>
            </a:r>
            <a:r>
              <a:rPr lang="fr-FR" sz="1400">
                <a:latin typeface="Arial" panose="020B0604020202020204" pitchFamily="34" charset="0"/>
                <a:cs typeface="Arial" panose="020B0604020202020204" pitchFamily="34" charset="0"/>
              </a:rPr>
              <a:t> es rendent </a:t>
            </a:r>
            <a:r>
              <a:rPr lang="fr-FR" sz="1400" err="1">
                <a:latin typeface="Arial" panose="020B0604020202020204" pitchFamily="34" charset="0"/>
                <a:cs typeface="Arial" panose="020B0604020202020204" pitchFamily="34" charset="0"/>
              </a:rPr>
              <a:t>iuntinus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pliquatur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serepudae</a:t>
            </a:r>
            <a:r>
              <a:rPr lang="fr-FR" sz="1400">
                <a:latin typeface="Arial" panose="020B0604020202020204" pitchFamily="34" charset="0"/>
                <a:cs typeface="Arial" panose="020B0604020202020204" pitchFamily="34" charset="0"/>
              </a:rPr>
              <a:t> lis ut </a:t>
            </a:r>
            <a:r>
              <a:rPr lang="fr-FR" sz="1400" err="1">
                <a:latin typeface="Arial" panose="020B0604020202020204" pitchFamily="34" charset="0"/>
                <a:cs typeface="Arial" panose="020B0604020202020204" pitchFamily="34" charset="0"/>
              </a:rPr>
              <a:t>alis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accupti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atquiditatem</a:t>
            </a:r>
            <a:r>
              <a:rPr lang="fr-FR" sz="1400">
                <a:latin typeface="Arial" panose="020B0604020202020204" pitchFamily="34" charset="0"/>
                <a:cs typeface="Arial" panose="020B0604020202020204" pitchFamily="34" charset="0"/>
              </a:rPr>
              <a:t> est, con </a:t>
            </a:r>
            <a:r>
              <a:rPr lang="fr-FR" sz="1400" err="1">
                <a:latin typeface="Arial" panose="020B0604020202020204" pitchFamily="34" charset="0"/>
                <a:cs typeface="Arial" panose="020B0604020202020204" pitchFamily="34" charset="0"/>
              </a:rPr>
              <a:t>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inimusdae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perum</a:t>
            </a:r>
            <a:r>
              <a:rPr lang="fr-FR" sz="1400">
                <a:latin typeface="Arial" panose="020B0604020202020204" pitchFamily="34" charset="0"/>
                <a:cs typeface="Arial" panose="020B0604020202020204" pitchFamily="34" charset="0"/>
              </a:rPr>
              <a:t> ex </a:t>
            </a:r>
            <a:r>
              <a:rPr lang="fr-FR" sz="1400" err="1">
                <a:latin typeface="Arial" panose="020B0604020202020204" pitchFamily="34" charset="0"/>
                <a:cs typeface="Arial" panose="020B0604020202020204" pitchFamily="34" charset="0"/>
              </a:rPr>
              <a:t>expliciant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dolorio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nsequiam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quam</a:t>
            </a:r>
            <a:r>
              <a:rPr lang="fr-FR" sz="1400">
                <a:latin typeface="Arial" panose="020B0604020202020204" pitchFamily="34" charset="0"/>
                <a:cs typeface="Arial" panose="020B0604020202020204" pitchFamily="34" charset="0"/>
              </a:rPr>
              <a:t> que et ut </a:t>
            </a:r>
            <a:r>
              <a:rPr lang="fr-FR" sz="1400" err="1">
                <a:latin typeface="Arial" panose="020B0604020202020204" pitchFamily="34" charset="0"/>
                <a:cs typeface="Arial" panose="020B0604020202020204" pitchFamily="34" charset="0"/>
              </a:rPr>
              <a:t>volupti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tora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del</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faccaboriae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ommodi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officat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uribuscil</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expedi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bea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nes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molupta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turernatio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quibusam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nestotaque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alitatem</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Ehentorem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fugitas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moluptiori</a:t>
            </a:r>
            <a:r>
              <a:rPr lang="fr-FR" sz="1400">
                <a:latin typeface="Arial" panose="020B0604020202020204" pitchFamily="34" charset="0"/>
                <a:cs typeface="Arial" panose="020B0604020202020204" pitchFamily="34" charset="0"/>
              </a:rPr>
              <a:t> dit, </a:t>
            </a:r>
            <a:r>
              <a:rPr lang="fr-FR" sz="1400" err="1">
                <a:latin typeface="Arial" panose="020B0604020202020204" pitchFamily="34" charset="0"/>
                <a:cs typeface="Arial" panose="020B0604020202020204" pitchFamily="34" charset="0"/>
              </a:rPr>
              <a:t>sundior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eperum</a:t>
            </a:r>
            <a:endParaRPr lang="fr-FR" sz="1400">
              <a:latin typeface="Arial" panose="020B0604020202020204" pitchFamily="34" charset="0"/>
              <a:cs typeface="Arial" panose="020B0604020202020204" pitchFamily="34" charset="0"/>
            </a:endParaRPr>
          </a:p>
        </p:txBody>
      </p:sp>
      <p:sp>
        <p:nvSpPr>
          <p:cNvPr id="22" name="Espace réservé du texte 21">
            <a:extLst>
              <a:ext uri="{FF2B5EF4-FFF2-40B4-BE49-F238E27FC236}">
                <a16:creationId xmlns:a16="http://schemas.microsoft.com/office/drawing/2014/main" id="{0FE6A3AC-1D9F-6B40-B804-BC70C5D713D6}"/>
              </a:ext>
            </a:extLst>
          </p:cNvPr>
          <p:cNvSpPr>
            <a:spLocks noGrp="1"/>
          </p:cNvSpPr>
          <p:nvPr>
            <p:ph type="body" sz="quarter" idx="10" hasCustomPrompt="1"/>
          </p:nvPr>
        </p:nvSpPr>
        <p:spPr>
          <a:xfrm>
            <a:off x="3843279" y="716882"/>
            <a:ext cx="7063618" cy="304800"/>
          </a:xfrm>
        </p:spPr>
        <p:txBody>
          <a:bodyPr>
            <a:normAutofit/>
          </a:bodyPr>
          <a:lstStyle>
            <a:lvl1pPr marL="0" indent="0" algn="l" defTabSz="914400" rtl="0" eaLnBrk="1" latinLnBrk="0" hangingPunct="1">
              <a:lnSpc>
                <a:spcPct val="90000"/>
              </a:lnSpc>
              <a:spcBef>
                <a:spcPct val="0"/>
              </a:spcBef>
              <a:buNone/>
              <a:defRPr lang="fr-FR" sz="1500" kern="1200" dirty="0">
                <a:solidFill>
                  <a:srgbClr val="6F7072"/>
                </a:solidFill>
                <a:latin typeface="Arial" panose="020B0604020202020204" pitchFamily="34" charset="0"/>
                <a:ea typeface="+mj-ea"/>
                <a:cs typeface="Arial" panose="020B0604020202020204" pitchFamily="34" charset="0"/>
              </a:defRPr>
            </a:lvl1pPr>
          </a:lstStyle>
          <a:p>
            <a:r>
              <a:rPr lang="fr-FR"/>
              <a:t>Titre de la partie</a:t>
            </a:r>
          </a:p>
        </p:txBody>
      </p:sp>
      <p:pic>
        <p:nvPicPr>
          <p:cNvPr id="14" name="Image 13">
            <a:extLst>
              <a:ext uri="{FF2B5EF4-FFF2-40B4-BE49-F238E27FC236}">
                <a16:creationId xmlns:a16="http://schemas.microsoft.com/office/drawing/2014/main" id="{BF9FAA6F-3D82-40F8-9FA6-6C810C6271C4}"/>
              </a:ext>
            </a:extLst>
          </p:cNvPr>
          <p:cNvPicPr>
            <a:picLocks noChangeAspect="1"/>
          </p:cNvPicPr>
          <p:nvPr userDrawn="1"/>
        </p:nvPicPr>
        <p:blipFill rotWithShape="1">
          <a:blip r:embed="rId5"/>
          <a:srcRect l="17688" t="14066" r="48632" b="19347"/>
          <a:stretch/>
        </p:blipFill>
        <p:spPr>
          <a:xfrm>
            <a:off x="10734675" y="202629"/>
            <a:ext cx="1325136" cy="819053"/>
          </a:xfrm>
          <a:prstGeom prst="rect">
            <a:avLst/>
          </a:prstGeom>
        </p:spPr>
      </p:pic>
      <p:sp>
        <p:nvSpPr>
          <p:cNvPr id="5" name="Espace réservé du numéro de diapositive 5">
            <a:extLst>
              <a:ext uri="{FF2B5EF4-FFF2-40B4-BE49-F238E27FC236}">
                <a16:creationId xmlns:a16="http://schemas.microsoft.com/office/drawing/2014/main" id="{51BD9084-1BFA-884F-43A1-B13C448BFB1B}"/>
              </a:ext>
            </a:extLst>
          </p:cNvPr>
          <p:cNvSpPr txBox="1">
            <a:spLocks/>
          </p:cNvSpPr>
          <p:nvPr userDrawn="1"/>
        </p:nvSpPr>
        <p:spPr>
          <a:xfrm>
            <a:off x="143339" y="6333323"/>
            <a:ext cx="383117" cy="365125"/>
          </a:xfrm>
          <a:prstGeom prst="rect">
            <a:avLst/>
          </a:prstGeom>
        </p:spPr>
        <p:txBody>
          <a:bodyPr vert="horz" lIns="0" tIns="0" rIns="0" bIns="0" rtlCol="0" anchor="ctr"/>
          <a:lstStyle>
            <a:defPPr>
              <a:defRPr lang="fr-FR"/>
            </a:defPPr>
            <a:lvl1pPr marL="0" algn="ctr" defTabSz="914400" rtl="0" eaLnBrk="1" latinLnBrk="0" hangingPunct="1">
              <a:defRPr lang="fr-FR" sz="1067" i="1" kern="1200" smtClean="0">
                <a:solidFill>
                  <a:srgbClr val="575757"/>
                </a:solidFill>
                <a:latin typeface="Arial"/>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6E7B68-C406-4B5C-B79D-A1CDE10CB85D}" type="slidenum">
              <a:rPr lang="fr-FR" smtClean="0"/>
              <a:pPr/>
              <a:t>‹#›</a:t>
            </a:fld>
            <a:endParaRPr lang="fr-FR"/>
          </a:p>
        </p:txBody>
      </p:sp>
      <p:sp>
        <p:nvSpPr>
          <p:cNvPr id="6" name="Espace réservé du pied de page 4">
            <a:extLst>
              <a:ext uri="{FF2B5EF4-FFF2-40B4-BE49-F238E27FC236}">
                <a16:creationId xmlns:a16="http://schemas.microsoft.com/office/drawing/2014/main" id="{A957565E-88CB-109D-9312-46B941DABCE5}"/>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t>Hub Santé – GT Territoires n°1 – Septembre 2024</a:t>
            </a:r>
          </a:p>
        </p:txBody>
      </p:sp>
    </p:spTree>
    <p:extLst>
      <p:ext uri="{BB962C8B-B14F-4D97-AF65-F5344CB8AC3E}">
        <p14:creationId xmlns:p14="http://schemas.microsoft.com/office/powerpoint/2010/main" val="2354998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e article / Image colonn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42F5E0A-62D6-3649-B081-B1396B1130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355" y="501063"/>
            <a:ext cx="516648" cy="249992"/>
          </a:xfrm>
          <a:prstGeom prst="rect">
            <a:avLst/>
          </a:prstGeom>
        </p:spPr>
      </p:pic>
      <p:cxnSp>
        <p:nvCxnSpPr>
          <p:cNvPr id="9" name="Connecteur droit 8">
            <a:extLst>
              <a:ext uri="{FF2B5EF4-FFF2-40B4-BE49-F238E27FC236}">
                <a16:creationId xmlns:a16="http://schemas.microsoft.com/office/drawing/2014/main" id="{83284865-CFF5-384E-8D1E-E95C88F61152}"/>
              </a:ext>
            </a:extLst>
          </p:cNvPr>
          <p:cNvCxnSpPr>
            <a:cxnSpLocks/>
          </p:cNvCxnSpPr>
          <p:nvPr userDrawn="1"/>
        </p:nvCxnSpPr>
        <p:spPr>
          <a:xfrm>
            <a:off x="476352" y="864175"/>
            <a:ext cx="3328827" cy="0"/>
          </a:xfrm>
          <a:prstGeom prst="line">
            <a:avLst/>
          </a:prstGeom>
          <a:ln>
            <a:solidFill>
              <a:srgbClr val="6F7072"/>
            </a:solidFill>
            <a:tailEnd type="oval"/>
          </a:ln>
        </p:spPr>
        <p:style>
          <a:lnRef idx="1">
            <a:schemeClr val="accent1"/>
          </a:lnRef>
          <a:fillRef idx="0">
            <a:schemeClr val="accent1"/>
          </a:fillRef>
          <a:effectRef idx="0">
            <a:schemeClr val="accent1"/>
          </a:effectRef>
          <a:fontRef idx="minor">
            <a:schemeClr val="tx1"/>
          </a:fontRef>
        </p:style>
      </p:cxnSp>
      <p:sp>
        <p:nvSpPr>
          <p:cNvPr id="11" name="Espace réservé du texte 21">
            <a:extLst>
              <a:ext uri="{FF2B5EF4-FFF2-40B4-BE49-F238E27FC236}">
                <a16:creationId xmlns:a16="http://schemas.microsoft.com/office/drawing/2014/main" id="{AF16BD01-4833-1145-B1F4-E80F47DC6ABC}"/>
              </a:ext>
            </a:extLst>
          </p:cNvPr>
          <p:cNvSpPr>
            <a:spLocks noGrp="1"/>
          </p:cNvSpPr>
          <p:nvPr>
            <p:ph type="body" sz="quarter" idx="10" hasCustomPrompt="1"/>
          </p:nvPr>
        </p:nvSpPr>
        <p:spPr>
          <a:xfrm>
            <a:off x="3843279" y="716882"/>
            <a:ext cx="2252721" cy="304800"/>
          </a:xfrm>
        </p:spPr>
        <p:txBody>
          <a:bodyPr>
            <a:normAutofit/>
          </a:bodyPr>
          <a:lstStyle>
            <a:lvl1pPr marL="0" indent="0" algn="l" defTabSz="914400" rtl="0" eaLnBrk="1" latinLnBrk="0" hangingPunct="1">
              <a:lnSpc>
                <a:spcPct val="90000"/>
              </a:lnSpc>
              <a:spcBef>
                <a:spcPct val="0"/>
              </a:spcBef>
              <a:buNone/>
              <a:defRPr lang="fr-FR" sz="1500" kern="1200" dirty="0">
                <a:solidFill>
                  <a:srgbClr val="6F7072"/>
                </a:solidFill>
                <a:latin typeface="Arial" panose="020B0604020202020204" pitchFamily="34" charset="0"/>
                <a:ea typeface="+mj-ea"/>
                <a:cs typeface="Arial" panose="020B0604020202020204" pitchFamily="34" charset="0"/>
              </a:defRPr>
            </a:lvl1pPr>
          </a:lstStyle>
          <a:p>
            <a:r>
              <a:rPr lang="fr-FR"/>
              <a:t>Titre de la partie</a:t>
            </a:r>
          </a:p>
        </p:txBody>
      </p:sp>
      <p:sp>
        <p:nvSpPr>
          <p:cNvPr id="12" name="Titre 1">
            <a:extLst>
              <a:ext uri="{FF2B5EF4-FFF2-40B4-BE49-F238E27FC236}">
                <a16:creationId xmlns:a16="http://schemas.microsoft.com/office/drawing/2014/main" id="{8816FF46-CBD5-4942-B676-27BE5BD81F06}"/>
              </a:ext>
            </a:extLst>
          </p:cNvPr>
          <p:cNvSpPr>
            <a:spLocks noGrp="1"/>
          </p:cNvSpPr>
          <p:nvPr>
            <p:ph type="title" hasCustomPrompt="1"/>
          </p:nvPr>
        </p:nvSpPr>
        <p:spPr>
          <a:xfrm>
            <a:off x="470355" y="1799198"/>
            <a:ext cx="5625645" cy="480400"/>
          </a:xfrm>
        </p:spPr>
        <p:txBody>
          <a:bodyPr lIns="0" tIns="0" rIns="0" bIns="0">
            <a:noAutofit/>
          </a:bodyPr>
          <a:lstStyle>
            <a:lvl1pPr>
              <a:defRPr lang="fr-FR" sz="2800" b="1" kern="1200" dirty="0">
                <a:solidFill>
                  <a:schemeClr val="tx1"/>
                </a:solidFill>
                <a:latin typeface="Arial" panose="020B0604020202020204" pitchFamily="34" charset="0"/>
                <a:ea typeface="+mn-ea"/>
                <a:cs typeface="Arial" panose="020B0604020202020204" pitchFamily="34" charset="0"/>
              </a:defRPr>
            </a:lvl1pPr>
          </a:lstStyle>
          <a:p>
            <a:pPr>
              <a:lnSpc>
                <a:spcPts val="2400"/>
              </a:lnSpc>
            </a:pPr>
            <a:r>
              <a:rPr lang="fr-FR" sz="2800" b="1">
                <a:latin typeface="Arial" panose="020B0604020202020204" pitchFamily="34" charset="0"/>
                <a:cs typeface="Arial" panose="020B0604020202020204" pitchFamily="34" charset="0"/>
              </a:rPr>
              <a:t>Cliquer pour ajouter un titre</a:t>
            </a:r>
          </a:p>
        </p:txBody>
      </p:sp>
      <p:sp>
        <p:nvSpPr>
          <p:cNvPr id="13" name="Espace réservé du contenu 2">
            <a:extLst>
              <a:ext uri="{FF2B5EF4-FFF2-40B4-BE49-F238E27FC236}">
                <a16:creationId xmlns:a16="http://schemas.microsoft.com/office/drawing/2014/main" id="{A7E251FD-9F0E-194D-8757-F7FD7B73E046}"/>
              </a:ext>
            </a:extLst>
          </p:cNvPr>
          <p:cNvSpPr>
            <a:spLocks noGrp="1"/>
          </p:cNvSpPr>
          <p:nvPr>
            <p:ph sz="half" idx="1" hasCustomPrompt="1"/>
          </p:nvPr>
        </p:nvSpPr>
        <p:spPr>
          <a:xfrm>
            <a:off x="470355" y="2376618"/>
            <a:ext cx="5625645" cy="3054491"/>
          </a:xfrm>
        </p:spPr>
        <p:txBody>
          <a:bodyPr lIns="0" tIns="0" rIns="0" bIns="0">
            <a:noAutofit/>
          </a:bodyPr>
          <a:lstStyle>
            <a:lvl1pPr marL="0" indent="0">
              <a:buNone/>
              <a:defRPr lang="fr-FR" sz="1400" kern="1200" dirty="0">
                <a:solidFill>
                  <a:schemeClr val="tx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Aximus</a:t>
            </a:r>
            <a:r>
              <a:rPr lang="fr-FR" sz="1400">
                <a:latin typeface="Arial" panose="020B0604020202020204" pitchFamily="34" charset="0"/>
                <a:cs typeface="Arial" panose="020B0604020202020204" pitchFamily="34" charset="0"/>
              </a:rPr>
              <a:t>. Fic </a:t>
            </a:r>
            <a:r>
              <a:rPr lang="fr-FR" sz="1400" err="1">
                <a:latin typeface="Arial" panose="020B0604020202020204" pitchFamily="34" charset="0"/>
                <a:cs typeface="Arial" panose="020B0604020202020204" pitchFamily="34" charset="0"/>
              </a:rPr>
              <a:t>temporit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licature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comnisquidem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officae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ipsandant</a:t>
            </a:r>
            <a:r>
              <a:rPr lang="fr-FR" sz="1400">
                <a:latin typeface="Arial" panose="020B0604020202020204" pitchFamily="34" charset="0"/>
                <a:cs typeface="Arial" panose="020B0604020202020204" pitchFamily="34" charset="0"/>
              </a:rPr>
              <a:t> as </a:t>
            </a:r>
            <a:r>
              <a:rPr lang="fr-FR" sz="1400" err="1">
                <a:latin typeface="Arial" panose="020B0604020202020204" pitchFamily="34" charset="0"/>
                <a:cs typeface="Arial" panose="020B0604020202020204" pitchFamily="34" charset="0"/>
              </a:rPr>
              <a:t>sum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adipsam</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parum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conetum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quide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velicipiento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consequo</a:t>
            </a:r>
            <a:r>
              <a:rPr lang="fr-FR" sz="1400">
                <a:latin typeface="Arial" panose="020B0604020202020204" pitchFamily="34" charset="0"/>
                <a:cs typeface="Arial" panose="020B0604020202020204" pitchFamily="34" charset="0"/>
              </a:rPr>
              <a:t> et ad </a:t>
            </a:r>
            <a:r>
              <a:rPr lang="fr-FR" sz="1400" err="1">
                <a:latin typeface="Arial" panose="020B0604020202020204" pitchFamily="34" charset="0"/>
                <a:cs typeface="Arial" panose="020B0604020202020204" pitchFamily="34" charset="0"/>
              </a:rPr>
              <a:t>magnis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aceaquunt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modiossed</a:t>
            </a:r>
            <a:r>
              <a:rPr lang="fr-FR" sz="1400">
                <a:latin typeface="Arial" panose="020B0604020202020204" pitchFamily="34" charset="0"/>
                <a:cs typeface="Arial" panose="020B0604020202020204" pitchFamily="34" charset="0"/>
              </a:rPr>
              <a:t> quo </a:t>
            </a:r>
            <a:r>
              <a:rPr lang="fr-FR" sz="1400" err="1">
                <a:latin typeface="Arial" panose="020B0604020202020204" pitchFamily="34" charset="0"/>
                <a:cs typeface="Arial" panose="020B0604020202020204" pitchFamily="34" charset="0"/>
              </a:rPr>
              <a:t>veliquam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illab</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imolenis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sequo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optasinto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aperita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estias</a:t>
            </a:r>
            <a:r>
              <a:rPr lang="fr-FR" sz="1400">
                <a:latin typeface="Arial" panose="020B0604020202020204" pitchFamily="34" charset="0"/>
                <a:cs typeface="Arial" panose="020B0604020202020204" pitchFamily="34" charset="0"/>
              </a:rPr>
              <a:t> quia sus, </a:t>
            </a:r>
            <a:r>
              <a:rPr lang="fr-FR" sz="1400" err="1">
                <a:latin typeface="Arial" panose="020B0604020202020204" pitchFamily="34" charset="0"/>
                <a:cs typeface="Arial" panose="020B0604020202020204" pitchFamily="34" charset="0"/>
              </a:rPr>
              <a:t>volorio</a:t>
            </a:r>
            <a:r>
              <a:rPr lang="fr-FR" sz="1400">
                <a:latin typeface="Arial" panose="020B0604020202020204" pitchFamily="34" charset="0"/>
                <a:cs typeface="Arial" panose="020B0604020202020204" pitchFamily="34" charset="0"/>
              </a:rPr>
              <a:t> il minci </a:t>
            </a:r>
            <a:r>
              <a:rPr lang="fr-FR" sz="1400" err="1">
                <a:latin typeface="Arial" panose="020B0604020202020204" pitchFamily="34" charset="0"/>
                <a:cs typeface="Arial" panose="020B0604020202020204" pitchFamily="34" charset="0"/>
              </a:rPr>
              <a:t>officienimin</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cullor</a:t>
            </a:r>
            <a:r>
              <a:rPr lang="fr-FR" sz="1400">
                <a:latin typeface="Arial" panose="020B0604020202020204" pitchFamily="34" charset="0"/>
                <a:cs typeface="Arial" panose="020B0604020202020204" pitchFamily="34" charset="0"/>
              </a:rPr>
              <a:t> mo </a:t>
            </a:r>
            <a:r>
              <a:rPr lang="fr-FR" sz="1400" err="1">
                <a:latin typeface="Arial" panose="020B0604020202020204" pitchFamily="34" charset="0"/>
                <a:cs typeface="Arial" panose="020B0604020202020204" pitchFamily="34" charset="0"/>
              </a:rPr>
              <a:t>doluptas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inume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pratae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velenec</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ullaborem</a:t>
            </a:r>
            <a:r>
              <a:rPr lang="fr-FR" sz="1400">
                <a:latin typeface="Arial" panose="020B0604020202020204" pitchFamily="34" charset="0"/>
                <a:cs typeface="Arial" panose="020B0604020202020204" pitchFamily="34" charset="0"/>
              </a:rPr>
              <a:t> anis doles </a:t>
            </a:r>
            <a:r>
              <a:rPr lang="fr-FR" sz="1400" err="1">
                <a:latin typeface="Arial" panose="020B0604020202020204" pitchFamily="34" charset="0"/>
                <a:cs typeface="Arial" panose="020B0604020202020204" pitchFamily="34" charset="0"/>
              </a:rPr>
              <a:t>rehenda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escipienihil</a:t>
            </a:r>
            <a:r>
              <a:rPr lang="fr-FR" sz="1400">
                <a:latin typeface="Arial" panose="020B0604020202020204" pitchFamily="34" charset="0"/>
                <a:cs typeface="Arial" panose="020B0604020202020204" pitchFamily="34" charset="0"/>
              </a:rPr>
              <a:t> id </a:t>
            </a:r>
            <a:r>
              <a:rPr lang="fr-FR" sz="1400" err="1">
                <a:latin typeface="Arial" panose="020B0604020202020204" pitchFamily="34" charset="0"/>
                <a:cs typeface="Arial" panose="020B0604020202020204" pitchFamily="34" charset="0"/>
              </a:rPr>
              <a:t>quodita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tusapisCus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prorepe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litempo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riantem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porerestrunt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volendi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temolum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exceprae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siti</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Ucia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duciis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adicipsa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nonseditat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fuga</a:t>
            </a:r>
            <a:r>
              <a:rPr lang="fr-FR" sz="1400">
                <a:latin typeface="Arial" panose="020B0604020202020204" pitchFamily="34" charset="0"/>
                <a:cs typeface="Arial" panose="020B0604020202020204" pitchFamily="34" charset="0"/>
              </a:rPr>
              <a:t>. Nam, non </a:t>
            </a:r>
            <a:r>
              <a:rPr lang="fr-FR" sz="1400" err="1">
                <a:latin typeface="Arial" panose="020B0604020202020204" pitchFamily="34" charset="0"/>
                <a:cs typeface="Arial" panose="020B0604020202020204" pitchFamily="34" charset="0"/>
              </a:rPr>
              <a:t>nimuscia</a:t>
            </a:r>
            <a:r>
              <a:rPr lang="fr-FR" sz="1400">
                <a:latin typeface="Arial" panose="020B0604020202020204" pitchFamily="34" charset="0"/>
                <a:cs typeface="Arial" panose="020B0604020202020204" pitchFamily="34" charset="0"/>
              </a:rPr>
              <a:t> cum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repedit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atibus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simos</a:t>
            </a:r>
            <a:r>
              <a:rPr lang="fr-FR" sz="1400">
                <a:latin typeface="Arial" panose="020B0604020202020204" pitchFamily="34" charset="0"/>
                <a:cs typeface="Arial" panose="020B0604020202020204" pitchFamily="34" charset="0"/>
              </a:rPr>
              <a:t> est ex </a:t>
            </a:r>
            <a:r>
              <a:rPr lang="fr-FR" sz="1400" err="1">
                <a:latin typeface="Arial" panose="020B0604020202020204" pitchFamily="34" charset="0"/>
                <a:cs typeface="Arial" panose="020B0604020202020204" pitchFamily="34" charset="0"/>
              </a:rPr>
              <a:t>elique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simaio</a:t>
            </a:r>
            <a:r>
              <a:rPr lang="fr-FR" sz="1400">
                <a:latin typeface="Arial" panose="020B0604020202020204" pitchFamily="34" charset="0"/>
                <a:cs typeface="Arial" panose="020B0604020202020204" pitchFamily="34" charset="0"/>
              </a:rPr>
              <a:t> mo quid et </a:t>
            </a:r>
            <a:r>
              <a:rPr lang="fr-FR" sz="1400" err="1">
                <a:latin typeface="Arial" panose="020B0604020202020204" pitchFamily="34" charset="0"/>
                <a:cs typeface="Arial" panose="020B0604020202020204" pitchFamily="34" charset="0"/>
              </a:rPr>
              <a:t>mint</a:t>
            </a:r>
            <a:r>
              <a:rPr lang="fr-FR" sz="1400">
                <a:latin typeface="Arial" panose="020B0604020202020204" pitchFamily="34" charset="0"/>
                <a:cs typeface="Arial" panose="020B0604020202020204" pitchFamily="34" charset="0"/>
              </a:rPr>
              <a:t> es rendent </a:t>
            </a:r>
            <a:r>
              <a:rPr lang="fr-FR" sz="1400" err="1">
                <a:latin typeface="Arial" panose="020B0604020202020204" pitchFamily="34" charset="0"/>
                <a:cs typeface="Arial" panose="020B0604020202020204" pitchFamily="34" charset="0"/>
              </a:rPr>
              <a:t>iuntinus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pliquatur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serepudae</a:t>
            </a:r>
            <a:r>
              <a:rPr lang="fr-FR" sz="1400">
                <a:latin typeface="Arial" panose="020B0604020202020204" pitchFamily="34" charset="0"/>
                <a:cs typeface="Arial" panose="020B0604020202020204" pitchFamily="34" charset="0"/>
              </a:rPr>
              <a:t> lis ut </a:t>
            </a:r>
            <a:r>
              <a:rPr lang="fr-FR" sz="1400" err="1">
                <a:latin typeface="Arial" panose="020B0604020202020204" pitchFamily="34" charset="0"/>
                <a:cs typeface="Arial" panose="020B0604020202020204" pitchFamily="34" charset="0"/>
              </a:rPr>
              <a:t>alis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accupti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atquiditatem</a:t>
            </a:r>
            <a:r>
              <a:rPr lang="fr-FR" sz="1400">
                <a:latin typeface="Arial" panose="020B0604020202020204" pitchFamily="34" charset="0"/>
                <a:cs typeface="Arial" panose="020B0604020202020204" pitchFamily="34" charset="0"/>
              </a:rPr>
              <a:t> est.</a:t>
            </a:r>
          </a:p>
        </p:txBody>
      </p:sp>
      <p:pic>
        <p:nvPicPr>
          <p:cNvPr id="14" name="Image 13">
            <a:extLst>
              <a:ext uri="{FF2B5EF4-FFF2-40B4-BE49-F238E27FC236}">
                <a16:creationId xmlns:a16="http://schemas.microsoft.com/office/drawing/2014/main" id="{6A8A7006-50D9-2146-90FA-ADEE04673A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816725" y="4432"/>
            <a:ext cx="5375275" cy="6853568"/>
          </a:xfrm>
          <a:prstGeom prst="rect">
            <a:avLst/>
          </a:prstGeom>
        </p:spPr>
      </p:pic>
      <p:pic>
        <p:nvPicPr>
          <p:cNvPr id="15" name="Image 14">
            <a:extLst>
              <a:ext uri="{FF2B5EF4-FFF2-40B4-BE49-F238E27FC236}">
                <a16:creationId xmlns:a16="http://schemas.microsoft.com/office/drawing/2014/main" id="{F765691A-CC9E-8B46-AA1D-4F600A1AA483}"/>
              </a:ext>
            </a:extLst>
          </p:cNvPr>
          <p:cNvPicPr>
            <a:picLocks noChangeAspect="1"/>
          </p:cNvPicPr>
          <p:nvPr userDrawn="1"/>
        </p:nvPicPr>
        <p:blipFill rotWithShape="1">
          <a:blip r:embed="rId4" cstate="email">
            <a:alphaModFix amt="35000"/>
            <a:extLst>
              <a:ext uri="{28A0092B-C50C-407E-A947-70E740481C1C}">
                <a14:useLocalDpi xmlns:a14="http://schemas.microsoft.com/office/drawing/2010/main"/>
              </a:ext>
            </a:extLst>
          </a:blip>
          <a:srcRect l="2854" r="1971" b="3454"/>
          <a:stretch/>
        </p:blipFill>
        <p:spPr>
          <a:xfrm>
            <a:off x="6796216" y="4209536"/>
            <a:ext cx="5395784" cy="2648464"/>
          </a:xfrm>
          <a:prstGeom prst="rect">
            <a:avLst/>
          </a:prstGeom>
        </p:spPr>
      </p:pic>
      <p:pic>
        <p:nvPicPr>
          <p:cNvPr id="10" name="Image 9">
            <a:extLst>
              <a:ext uri="{FF2B5EF4-FFF2-40B4-BE49-F238E27FC236}">
                <a16:creationId xmlns:a16="http://schemas.microsoft.com/office/drawing/2014/main" id="{12E51A15-4295-46F6-B7DD-26A2E65BD6E6}"/>
              </a:ext>
            </a:extLst>
          </p:cNvPr>
          <p:cNvPicPr>
            <a:picLocks noChangeAspect="1"/>
          </p:cNvPicPr>
          <p:nvPr userDrawn="1"/>
        </p:nvPicPr>
        <p:blipFill rotWithShape="1">
          <a:blip r:embed="rId5"/>
          <a:srcRect l="17688" t="14066" r="48632" b="19347"/>
          <a:stretch/>
        </p:blipFill>
        <p:spPr>
          <a:xfrm>
            <a:off x="5395785" y="5908104"/>
            <a:ext cx="1325136" cy="819053"/>
          </a:xfrm>
          <a:prstGeom prst="rect">
            <a:avLst/>
          </a:prstGeom>
        </p:spPr>
      </p:pic>
    </p:spTree>
    <p:extLst>
      <p:ext uri="{BB962C8B-B14F-4D97-AF65-F5344CB8AC3E}">
        <p14:creationId xmlns:p14="http://schemas.microsoft.com/office/powerpoint/2010/main" val="10724385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age article / Image colonn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42F5E0A-62D6-3649-B081-B1396B1130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355" y="501063"/>
            <a:ext cx="516648" cy="249992"/>
          </a:xfrm>
          <a:prstGeom prst="rect">
            <a:avLst/>
          </a:prstGeom>
        </p:spPr>
      </p:pic>
      <p:cxnSp>
        <p:nvCxnSpPr>
          <p:cNvPr id="9" name="Connecteur droit 8">
            <a:extLst>
              <a:ext uri="{FF2B5EF4-FFF2-40B4-BE49-F238E27FC236}">
                <a16:creationId xmlns:a16="http://schemas.microsoft.com/office/drawing/2014/main" id="{83284865-CFF5-384E-8D1E-E95C88F61152}"/>
              </a:ext>
            </a:extLst>
          </p:cNvPr>
          <p:cNvCxnSpPr>
            <a:cxnSpLocks/>
          </p:cNvCxnSpPr>
          <p:nvPr userDrawn="1"/>
        </p:nvCxnSpPr>
        <p:spPr>
          <a:xfrm>
            <a:off x="476352" y="864175"/>
            <a:ext cx="3328827" cy="0"/>
          </a:xfrm>
          <a:prstGeom prst="line">
            <a:avLst/>
          </a:prstGeom>
          <a:ln>
            <a:solidFill>
              <a:srgbClr val="6F7072"/>
            </a:solidFill>
            <a:tailEnd type="oval"/>
          </a:ln>
        </p:spPr>
        <p:style>
          <a:lnRef idx="1">
            <a:schemeClr val="accent1"/>
          </a:lnRef>
          <a:fillRef idx="0">
            <a:schemeClr val="accent1"/>
          </a:fillRef>
          <a:effectRef idx="0">
            <a:schemeClr val="accent1"/>
          </a:effectRef>
          <a:fontRef idx="minor">
            <a:schemeClr val="tx1"/>
          </a:fontRef>
        </p:style>
      </p:cxnSp>
      <p:sp>
        <p:nvSpPr>
          <p:cNvPr id="11" name="Espace réservé du texte 21">
            <a:extLst>
              <a:ext uri="{FF2B5EF4-FFF2-40B4-BE49-F238E27FC236}">
                <a16:creationId xmlns:a16="http://schemas.microsoft.com/office/drawing/2014/main" id="{AF16BD01-4833-1145-B1F4-E80F47DC6ABC}"/>
              </a:ext>
            </a:extLst>
          </p:cNvPr>
          <p:cNvSpPr>
            <a:spLocks noGrp="1"/>
          </p:cNvSpPr>
          <p:nvPr>
            <p:ph type="body" sz="quarter" idx="10" hasCustomPrompt="1"/>
          </p:nvPr>
        </p:nvSpPr>
        <p:spPr>
          <a:xfrm>
            <a:off x="3843279" y="716882"/>
            <a:ext cx="2252721" cy="304800"/>
          </a:xfrm>
        </p:spPr>
        <p:txBody>
          <a:bodyPr>
            <a:normAutofit/>
          </a:bodyPr>
          <a:lstStyle>
            <a:lvl1pPr marL="0" indent="0" algn="l" defTabSz="914400" rtl="0" eaLnBrk="1" latinLnBrk="0" hangingPunct="1">
              <a:lnSpc>
                <a:spcPct val="90000"/>
              </a:lnSpc>
              <a:spcBef>
                <a:spcPct val="0"/>
              </a:spcBef>
              <a:buNone/>
              <a:defRPr lang="fr-FR" sz="1500" kern="1200" dirty="0">
                <a:solidFill>
                  <a:srgbClr val="6F7072"/>
                </a:solidFill>
                <a:latin typeface="Arial" panose="020B0604020202020204" pitchFamily="34" charset="0"/>
                <a:ea typeface="+mj-ea"/>
                <a:cs typeface="Arial" panose="020B0604020202020204" pitchFamily="34" charset="0"/>
              </a:defRPr>
            </a:lvl1pPr>
          </a:lstStyle>
          <a:p>
            <a:r>
              <a:rPr lang="fr-FR"/>
              <a:t>Titre de la partie</a:t>
            </a:r>
          </a:p>
        </p:txBody>
      </p:sp>
      <p:sp>
        <p:nvSpPr>
          <p:cNvPr id="12" name="Titre 1">
            <a:extLst>
              <a:ext uri="{FF2B5EF4-FFF2-40B4-BE49-F238E27FC236}">
                <a16:creationId xmlns:a16="http://schemas.microsoft.com/office/drawing/2014/main" id="{8816FF46-CBD5-4942-B676-27BE5BD81F06}"/>
              </a:ext>
            </a:extLst>
          </p:cNvPr>
          <p:cNvSpPr>
            <a:spLocks noGrp="1"/>
          </p:cNvSpPr>
          <p:nvPr>
            <p:ph type="title" hasCustomPrompt="1"/>
          </p:nvPr>
        </p:nvSpPr>
        <p:spPr>
          <a:xfrm>
            <a:off x="470355" y="1799198"/>
            <a:ext cx="5625645" cy="480400"/>
          </a:xfrm>
        </p:spPr>
        <p:txBody>
          <a:bodyPr lIns="0" tIns="0" rIns="0" bIns="0">
            <a:noAutofit/>
          </a:bodyPr>
          <a:lstStyle>
            <a:lvl1pPr>
              <a:defRPr lang="fr-FR" sz="2800" b="1" kern="1200" dirty="0">
                <a:solidFill>
                  <a:schemeClr val="tx1"/>
                </a:solidFill>
                <a:latin typeface="Arial" panose="020B0604020202020204" pitchFamily="34" charset="0"/>
                <a:ea typeface="+mn-ea"/>
                <a:cs typeface="Arial" panose="020B0604020202020204" pitchFamily="34" charset="0"/>
              </a:defRPr>
            </a:lvl1pPr>
          </a:lstStyle>
          <a:p>
            <a:pPr>
              <a:lnSpc>
                <a:spcPts val="2400"/>
              </a:lnSpc>
            </a:pPr>
            <a:r>
              <a:rPr lang="fr-FR" sz="2800" b="1">
                <a:latin typeface="Arial" panose="020B0604020202020204" pitchFamily="34" charset="0"/>
                <a:cs typeface="Arial" panose="020B0604020202020204" pitchFamily="34" charset="0"/>
              </a:rPr>
              <a:t>Cliquer pour ajouter un titre</a:t>
            </a:r>
          </a:p>
        </p:txBody>
      </p:sp>
      <p:sp>
        <p:nvSpPr>
          <p:cNvPr id="13" name="Espace réservé du contenu 2">
            <a:extLst>
              <a:ext uri="{FF2B5EF4-FFF2-40B4-BE49-F238E27FC236}">
                <a16:creationId xmlns:a16="http://schemas.microsoft.com/office/drawing/2014/main" id="{A7E251FD-9F0E-194D-8757-F7FD7B73E046}"/>
              </a:ext>
            </a:extLst>
          </p:cNvPr>
          <p:cNvSpPr>
            <a:spLocks noGrp="1"/>
          </p:cNvSpPr>
          <p:nvPr>
            <p:ph sz="half" idx="1" hasCustomPrompt="1"/>
          </p:nvPr>
        </p:nvSpPr>
        <p:spPr>
          <a:xfrm>
            <a:off x="470355" y="2376618"/>
            <a:ext cx="5625645" cy="3054491"/>
          </a:xfrm>
        </p:spPr>
        <p:txBody>
          <a:bodyPr lIns="0" tIns="0" rIns="0" bIns="0">
            <a:noAutofit/>
          </a:bodyPr>
          <a:lstStyle>
            <a:lvl1pPr marL="0" indent="0">
              <a:buNone/>
              <a:defRPr lang="fr-FR" sz="1400" kern="1200" dirty="0">
                <a:solidFill>
                  <a:schemeClr val="tx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Aximus</a:t>
            </a:r>
            <a:r>
              <a:rPr lang="fr-FR" sz="1400">
                <a:latin typeface="Arial" panose="020B0604020202020204" pitchFamily="34" charset="0"/>
                <a:cs typeface="Arial" panose="020B0604020202020204" pitchFamily="34" charset="0"/>
              </a:rPr>
              <a:t>. Fic </a:t>
            </a:r>
            <a:r>
              <a:rPr lang="fr-FR" sz="1400" err="1">
                <a:latin typeface="Arial" panose="020B0604020202020204" pitchFamily="34" charset="0"/>
                <a:cs typeface="Arial" panose="020B0604020202020204" pitchFamily="34" charset="0"/>
              </a:rPr>
              <a:t>temporit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licature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comnisquidem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officae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ipsandant</a:t>
            </a:r>
            <a:r>
              <a:rPr lang="fr-FR" sz="1400">
                <a:latin typeface="Arial" panose="020B0604020202020204" pitchFamily="34" charset="0"/>
                <a:cs typeface="Arial" panose="020B0604020202020204" pitchFamily="34" charset="0"/>
              </a:rPr>
              <a:t> as </a:t>
            </a:r>
            <a:r>
              <a:rPr lang="fr-FR" sz="1400" err="1">
                <a:latin typeface="Arial" panose="020B0604020202020204" pitchFamily="34" charset="0"/>
                <a:cs typeface="Arial" panose="020B0604020202020204" pitchFamily="34" charset="0"/>
              </a:rPr>
              <a:t>sum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adipsam</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parum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conetum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quide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velicipiento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consequo</a:t>
            </a:r>
            <a:r>
              <a:rPr lang="fr-FR" sz="1400">
                <a:latin typeface="Arial" panose="020B0604020202020204" pitchFamily="34" charset="0"/>
                <a:cs typeface="Arial" panose="020B0604020202020204" pitchFamily="34" charset="0"/>
              </a:rPr>
              <a:t> et ad </a:t>
            </a:r>
            <a:r>
              <a:rPr lang="fr-FR" sz="1400" err="1">
                <a:latin typeface="Arial" panose="020B0604020202020204" pitchFamily="34" charset="0"/>
                <a:cs typeface="Arial" panose="020B0604020202020204" pitchFamily="34" charset="0"/>
              </a:rPr>
              <a:t>magnis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aceaquunt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modiossed</a:t>
            </a:r>
            <a:r>
              <a:rPr lang="fr-FR" sz="1400">
                <a:latin typeface="Arial" panose="020B0604020202020204" pitchFamily="34" charset="0"/>
                <a:cs typeface="Arial" panose="020B0604020202020204" pitchFamily="34" charset="0"/>
              </a:rPr>
              <a:t> quo </a:t>
            </a:r>
            <a:r>
              <a:rPr lang="fr-FR" sz="1400" err="1">
                <a:latin typeface="Arial" panose="020B0604020202020204" pitchFamily="34" charset="0"/>
                <a:cs typeface="Arial" panose="020B0604020202020204" pitchFamily="34" charset="0"/>
              </a:rPr>
              <a:t>veliquam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illab</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imolenis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sequo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optasinto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aperita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estias</a:t>
            </a:r>
            <a:r>
              <a:rPr lang="fr-FR" sz="1400">
                <a:latin typeface="Arial" panose="020B0604020202020204" pitchFamily="34" charset="0"/>
                <a:cs typeface="Arial" panose="020B0604020202020204" pitchFamily="34" charset="0"/>
              </a:rPr>
              <a:t> quia sus, </a:t>
            </a:r>
            <a:r>
              <a:rPr lang="fr-FR" sz="1400" err="1">
                <a:latin typeface="Arial" panose="020B0604020202020204" pitchFamily="34" charset="0"/>
                <a:cs typeface="Arial" panose="020B0604020202020204" pitchFamily="34" charset="0"/>
              </a:rPr>
              <a:t>volorio</a:t>
            </a:r>
            <a:r>
              <a:rPr lang="fr-FR" sz="1400">
                <a:latin typeface="Arial" panose="020B0604020202020204" pitchFamily="34" charset="0"/>
                <a:cs typeface="Arial" panose="020B0604020202020204" pitchFamily="34" charset="0"/>
              </a:rPr>
              <a:t> il minci </a:t>
            </a:r>
            <a:r>
              <a:rPr lang="fr-FR" sz="1400" err="1">
                <a:latin typeface="Arial" panose="020B0604020202020204" pitchFamily="34" charset="0"/>
                <a:cs typeface="Arial" panose="020B0604020202020204" pitchFamily="34" charset="0"/>
              </a:rPr>
              <a:t>officienimin</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cullor</a:t>
            </a:r>
            <a:r>
              <a:rPr lang="fr-FR" sz="1400">
                <a:latin typeface="Arial" panose="020B0604020202020204" pitchFamily="34" charset="0"/>
                <a:cs typeface="Arial" panose="020B0604020202020204" pitchFamily="34" charset="0"/>
              </a:rPr>
              <a:t> mo </a:t>
            </a:r>
            <a:r>
              <a:rPr lang="fr-FR" sz="1400" err="1">
                <a:latin typeface="Arial" panose="020B0604020202020204" pitchFamily="34" charset="0"/>
                <a:cs typeface="Arial" panose="020B0604020202020204" pitchFamily="34" charset="0"/>
              </a:rPr>
              <a:t>doluptas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inume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pratae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velenec</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ullaborem</a:t>
            </a:r>
            <a:r>
              <a:rPr lang="fr-FR" sz="1400">
                <a:latin typeface="Arial" panose="020B0604020202020204" pitchFamily="34" charset="0"/>
                <a:cs typeface="Arial" panose="020B0604020202020204" pitchFamily="34" charset="0"/>
              </a:rPr>
              <a:t> anis doles </a:t>
            </a:r>
            <a:r>
              <a:rPr lang="fr-FR" sz="1400" err="1">
                <a:latin typeface="Arial" panose="020B0604020202020204" pitchFamily="34" charset="0"/>
                <a:cs typeface="Arial" panose="020B0604020202020204" pitchFamily="34" charset="0"/>
              </a:rPr>
              <a:t>rehenda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escipienihil</a:t>
            </a:r>
            <a:r>
              <a:rPr lang="fr-FR" sz="1400">
                <a:latin typeface="Arial" panose="020B0604020202020204" pitchFamily="34" charset="0"/>
                <a:cs typeface="Arial" panose="020B0604020202020204" pitchFamily="34" charset="0"/>
              </a:rPr>
              <a:t> id </a:t>
            </a:r>
            <a:r>
              <a:rPr lang="fr-FR" sz="1400" err="1">
                <a:latin typeface="Arial" panose="020B0604020202020204" pitchFamily="34" charset="0"/>
                <a:cs typeface="Arial" panose="020B0604020202020204" pitchFamily="34" charset="0"/>
              </a:rPr>
              <a:t>quodita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tusapisCus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prorepe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litempo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riantem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porerestrunt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volendi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temolum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exceprae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siti</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Ucia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duciis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adicipsa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nonseditat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fuga</a:t>
            </a:r>
            <a:r>
              <a:rPr lang="fr-FR" sz="1400">
                <a:latin typeface="Arial" panose="020B0604020202020204" pitchFamily="34" charset="0"/>
                <a:cs typeface="Arial" panose="020B0604020202020204" pitchFamily="34" charset="0"/>
              </a:rPr>
              <a:t>. Nam, non </a:t>
            </a:r>
            <a:r>
              <a:rPr lang="fr-FR" sz="1400" err="1">
                <a:latin typeface="Arial" panose="020B0604020202020204" pitchFamily="34" charset="0"/>
                <a:cs typeface="Arial" panose="020B0604020202020204" pitchFamily="34" charset="0"/>
              </a:rPr>
              <a:t>nimuscia</a:t>
            </a:r>
            <a:r>
              <a:rPr lang="fr-FR" sz="1400">
                <a:latin typeface="Arial" panose="020B0604020202020204" pitchFamily="34" charset="0"/>
                <a:cs typeface="Arial" panose="020B0604020202020204" pitchFamily="34" charset="0"/>
              </a:rPr>
              <a:t> cum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repedit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atibus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simos</a:t>
            </a:r>
            <a:r>
              <a:rPr lang="fr-FR" sz="1400">
                <a:latin typeface="Arial" panose="020B0604020202020204" pitchFamily="34" charset="0"/>
                <a:cs typeface="Arial" panose="020B0604020202020204" pitchFamily="34" charset="0"/>
              </a:rPr>
              <a:t> est ex </a:t>
            </a:r>
            <a:r>
              <a:rPr lang="fr-FR" sz="1400" err="1">
                <a:latin typeface="Arial" panose="020B0604020202020204" pitchFamily="34" charset="0"/>
                <a:cs typeface="Arial" panose="020B0604020202020204" pitchFamily="34" charset="0"/>
              </a:rPr>
              <a:t>elique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simaio</a:t>
            </a:r>
            <a:r>
              <a:rPr lang="fr-FR" sz="1400">
                <a:latin typeface="Arial" panose="020B0604020202020204" pitchFamily="34" charset="0"/>
                <a:cs typeface="Arial" panose="020B0604020202020204" pitchFamily="34" charset="0"/>
              </a:rPr>
              <a:t> mo quid et </a:t>
            </a:r>
            <a:r>
              <a:rPr lang="fr-FR" sz="1400" err="1">
                <a:latin typeface="Arial" panose="020B0604020202020204" pitchFamily="34" charset="0"/>
                <a:cs typeface="Arial" panose="020B0604020202020204" pitchFamily="34" charset="0"/>
              </a:rPr>
              <a:t>mint</a:t>
            </a:r>
            <a:r>
              <a:rPr lang="fr-FR" sz="1400">
                <a:latin typeface="Arial" panose="020B0604020202020204" pitchFamily="34" charset="0"/>
                <a:cs typeface="Arial" panose="020B0604020202020204" pitchFamily="34" charset="0"/>
              </a:rPr>
              <a:t> es rendent </a:t>
            </a:r>
            <a:r>
              <a:rPr lang="fr-FR" sz="1400" err="1">
                <a:latin typeface="Arial" panose="020B0604020202020204" pitchFamily="34" charset="0"/>
                <a:cs typeface="Arial" panose="020B0604020202020204" pitchFamily="34" charset="0"/>
              </a:rPr>
              <a:t>iuntinus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pliquatur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serepudae</a:t>
            </a:r>
            <a:r>
              <a:rPr lang="fr-FR" sz="1400">
                <a:latin typeface="Arial" panose="020B0604020202020204" pitchFamily="34" charset="0"/>
                <a:cs typeface="Arial" panose="020B0604020202020204" pitchFamily="34" charset="0"/>
              </a:rPr>
              <a:t> lis ut </a:t>
            </a:r>
            <a:r>
              <a:rPr lang="fr-FR" sz="1400" err="1">
                <a:latin typeface="Arial" panose="020B0604020202020204" pitchFamily="34" charset="0"/>
                <a:cs typeface="Arial" panose="020B0604020202020204" pitchFamily="34" charset="0"/>
              </a:rPr>
              <a:t>alis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accupti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atquiditatem</a:t>
            </a:r>
            <a:r>
              <a:rPr lang="fr-FR" sz="1400">
                <a:latin typeface="Arial" panose="020B0604020202020204" pitchFamily="34" charset="0"/>
                <a:cs typeface="Arial" panose="020B0604020202020204" pitchFamily="34" charset="0"/>
              </a:rPr>
              <a:t> est.</a:t>
            </a:r>
          </a:p>
        </p:txBody>
      </p:sp>
      <p:pic>
        <p:nvPicPr>
          <p:cNvPr id="14" name="Image 13">
            <a:extLst>
              <a:ext uri="{FF2B5EF4-FFF2-40B4-BE49-F238E27FC236}">
                <a16:creationId xmlns:a16="http://schemas.microsoft.com/office/drawing/2014/main" id="{6A8A7006-50D9-2146-90FA-ADEE04673A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816725" y="4432"/>
            <a:ext cx="5375275" cy="6853568"/>
          </a:xfrm>
          <a:prstGeom prst="rect">
            <a:avLst/>
          </a:prstGeom>
        </p:spPr>
      </p:pic>
      <p:pic>
        <p:nvPicPr>
          <p:cNvPr id="15" name="Image 14">
            <a:extLst>
              <a:ext uri="{FF2B5EF4-FFF2-40B4-BE49-F238E27FC236}">
                <a16:creationId xmlns:a16="http://schemas.microsoft.com/office/drawing/2014/main" id="{F765691A-CC9E-8B46-AA1D-4F600A1AA483}"/>
              </a:ext>
            </a:extLst>
          </p:cNvPr>
          <p:cNvPicPr>
            <a:picLocks noChangeAspect="1"/>
          </p:cNvPicPr>
          <p:nvPr userDrawn="1"/>
        </p:nvPicPr>
        <p:blipFill rotWithShape="1">
          <a:blip r:embed="rId4" cstate="email">
            <a:alphaModFix amt="35000"/>
            <a:extLst>
              <a:ext uri="{28A0092B-C50C-407E-A947-70E740481C1C}">
                <a14:useLocalDpi xmlns:a14="http://schemas.microsoft.com/office/drawing/2010/main"/>
              </a:ext>
            </a:extLst>
          </a:blip>
          <a:srcRect l="2854" r="1971" b="3454"/>
          <a:stretch/>
        </p:blipFill>
        <p:spPr>
          <a:xfrm>
            <a:off x="6796216" y="4209536"/>
            <a:ext cx="5395784" cy="2648464"/>
          </a:xfrm>
          <a:prstGeom prst="rect">
            <a:avLst/>
          </a:prstGeom>
        </p:spPr>
      </p:pic>
      <p:pic>
        <p:nvPicPr>
          <p:cNvPr id="10" name="Image 9">
            <a:extLst>
              <a:ext uri="{FF2B5EF4-FFF2-40B4-BE49-F238E27FC236}">
                <a16:creationId xmlns:a16="http://schemas.microsoft.com/office/drawing/2014/main" id="{12E51A15-4295-46F6-B7DD-26A2E65BD6E6}"/>
              </a:ext>
            </a:extLst>
          </p:cNvPr>
          <p:cNvPicPr>
            <a:picLocks noChangeAspect="1"/>
          </p:cNvPicPr>
          <p:nvPr userDrawn="1"/>
        </p:nvPicPr>
        <p:blipFill rotWithShape="1">
          <a:blip r:embed="rId5"/>
          <a:srcRect l="17688" t="14066" r="48632" b="19347"/>
          <a:stretch/>
        </p:blipFill>
        <p:spPr>
          <a:xfrm>
            <a:off x="5395785" y="5908104"/>
            <a:ext cx="1325136" cy="819053"/>
          </a:xfrm>
          <a:prstGeom prst="rect">
            <a:avLst/>
          </a:prstGeom>
        </p:spPr>
      </p:pic>
    </p:spTree>
    <p:extLst>
      <p:ext uri="{BB962C8B-B14F-4D97-AF65-F5344CB8AC3E}">
        <p14:creationId xmlns:p14="http://schemas.microsoft.com/office/powerpoint/2010/main" val="3351895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age article / Form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42F5E0A-62D6-3649-B081-B1396B1130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355" y="501063"/>
            <a:ext cx="516648" cy="249992"/>
          </a:xfrm>
          <a:prstGeom prst="rect">
            <a:avLst/>
          </a:prstGeom>
        </p:spPr>
      </p:pic>
      <p:cxnSp>
        <p:nvCxnSpPr>
          <p:cNvPr id="9" name="Connecteur droit 8">
            <a:extLst>
              <a:ext uri="{FF2B5EF4-FFF2-40B4-BE49-F238E27FC236}">
                <a16:creationId xmlns:a16="http://schemas.microsoft.com/office/drawing/2014/main" id="{83284865-CFF5-384E-8D1E-E95C88F61152}"/>
              </a:ext>
            </a:extLst>
          </p:cNvPr>
          <p:cNvCxnSpPr>
            <a:cxnSpLocks/>
          </p:cNvCxnSpPr>
          <p:nvPr userDrawn="1"/>
        </p:nvCxnSpPr>
        <p:spPr>
          <a:xfrm>
            <a:off x="476352" y="864175"/>
            <a:ext cx="3328827" cy="0"/>
          </a:xfrm>
          <a:prstGeom prst="line">
            <a:avLst/>
          </a:prstGeom>
          <a:ln>
            <a:solidFill>
              <a:srgbClr val="6F7072"/>
            </a:solidFill>
            <a:tailEnd type="oval"/>
          </a:ln>
        </p:spPr>
        <p:style>
          <a:lnRef idx="1">
            <a:schemeClr val="accent1"/>
          </a:lnRef>
          <a:fillRef idx="0">
            <a:schemeClr val="accent1"/>
          </a:fillRef>
          <a:effectRef idx="0">
            <a:schemeClr val="accent1"/>
          </a:effectRef>
          <a:fontRef idx="minor">
            <a:schemeClr val="tx1"/>
          </a:fontRef>
        </p:style>
      </p:cxnSp>
      <p:sp>
        <p:nvSpPr>
          <p:cNvPr id="11" name="Espace réservé du texte 21">
            <a:extLst>
              <a:ext uri="{FF2B5EF4-FFF2-40B4-BE49-F238E27FC236}">
                <a16:creationId xmlns:a16="http://schemas.microsoft.com/office/drawing/2014/main" id="{AF16BD01-4833-1145-B1F4-E80F47DC6ABC}"/>
              </a:ext>
            </a:extLst>
          </p:cNvPr>
          <p:cNvSpPr>
            <a:spLocks noGrp="1"/>
          </p:cNvSpPr>
          <p:nvPr>
            <p:ph type="body" sz="quarter" idx="10" hasCustomPrompt="1"/>
          </p:nvPr>
        </p:nvSpPr>
        <p:spPr>
          <a:xfrm>
            <a:off x="3843279" y="716882"/>
            <a:ext cx="7042894" cy="304800"/>
          </a:xfrm>
        </p:spPr>
        <p:txBody>
          <a:bodyPr>
            <a:normAutofit/>
          </a:bodyPr>
          <a:lstStyle>
            <a:lvl1pPr marL="0" indent="0" algn="l" defTabSz="914400" rtl="0" eaLnBrk="1" latinLnBrk="0" hangingPunct="1">
              <a:lnSpc>
                <a:spcPct val="90000"/>
              </a:lnSpc>
              <a:spcBef>
                <a:spcPct val="0"/>
              </a:spcBef>
              <a:buNone/>
              <a:defRPr lang="fr-FR" sz="1500" kern="1200" dirty="0">
                <a:solidFill>
                  <a:srgbClr val="6F7072"/>
                </a:solidFill>
                <a:latin typeface="Arial" panose="020B0604020202020204" pitchFamily="34" charset="0"/>
                <a:ea typeface="+mj-ea"/>
                <a:cs typeface="Arial" panose="020B0604020202020204" pitchFamily="34" charset="0"/>
              </a:defRPr>
            </a:lvl1pPr>
          </a:lstStyle>
          <a:p>
            <a:r>
              <a:rPr lang="fr-FR"/>
              <a:t>Titre de la partie</a:t>
            </a:r>
          </a:p>
        </p:txBody>
      </p:sp>
      <p:sp>
        <p:nvSpPr>
          <p:cNvPr id="12" name="Titre 1">
            <a:extLst>
              <a:ext uri="{FF2B5EF4-FFF2-40B4-BE49-F238E27FC236}">
                <a16:creationId xmlns:a16="http://schemas.microsoft.com/office/drawing/2014/main" id="{8816FF46-CBD5-4942-B676-27BE5BD81F06}"/>
              </a:ext>
            </a:extLst>
          </p:cNvPr>
          <p:cNvSpPr>
            <a:spLocks noGrp="1"/>
          </p:cNvSpPr>
          <p:nvPr>
            <p:ph type="title" hasCustomPrompt="1"/>
          </p:nvPr>
        </p:nvSpPr>
        <p:spPr>
          <a:xfrm>
            <a:off x="470355" y="1799198"/>
            <a:ext cx="5625645" cy="480400"/>
          </a:xfrm>
        </p:spPr>
        <p:txBody>
          <a:bodyPr lIns="0" tIns="0" rIns="0" bIns="0">
            <a:noAutofit/>
          </a:bodyPr>
          <a:lstStyle>
            <a:lvl1pPr>
              <a:defRPr lang="fr-FR" sz="2800" b="1" kern="1200" dirty="0">
                <a:solidFill>
                  <a:schemeClr val="tx1"/>
                </a:solidFill>
                <a:latin typeface="Arial" panose="020B0604020202020204" pitchFamily="34" charset="0"/>
                <a:ea typeface="+mn-ea"/>
                <a:cs typeface="Arial" panose="020B0604020202020204" pitchFamily="34" charset="0"/>
              </a:defRPr>
            </a:lvl1pPr>
          </a:lstStyle>
          <a:p>
            <a:pPr>
              <a:lnSpc>
                <a:spcPts val="2400"/>
              </a:lnSpc>
            </a:pPr>
            <a:r>
              <a:rPr lang="fr-FR" sz="2800" b="1">
                <a:latin typeface="Arial" panose="020B0604020202020204" pitchFamily="34" charset="0"/>
                <a:cs typeface="Arial" panose="020B0604020202020204" pitchFamily="34" charset="0"/>
              </a:rPr>
              <a:t>Cliquer pour ajouter un titre</a:t>
            </a:r>
          </a:p>
        </p:txBody>
      </p:sp>
      <p:sp>
        <p:nvSpPr>
          <p:cNvPr id="13" name="Espace réservé du contenu 2">
            <a:extLst>
              <a:ext uri="{FF2B5EF4-FFF2-40B4-BE49-F238E27FC236}">
                <a16:creationId xmlns:a16="http://schemas.microsoft.com/office/drawing/2014/main" id="{A7E251FD-9F0E-194D-8757-F7FD7B73E046}"/>
              </a:ext>
            </a:extLst>
          </p:cNvPr>
          <p:cNvSpPr>
            <a:spLocks noGrp="1"/>
          </p:cNvSpPr>
          <p:nvPr>
            <p:ph sz="half" idx="1" hasCustomPrompt="1"/>
          </p:nvPr>
        </p:nvSpPr>
        <p:spPr>
          <a:xfrm>
            <a:off x="470355" y="2376618"/>
            <a:ext cx="5625645" cy="3054491"/>
          </a:xfrm>
        </p:spPr>
        <p:txBody>
          <a:bodyPr lIns="0" tIns="0" rIns="0" bIns="0">
            <a:noAutofit/>
          </a:bodyPr>
          <a:lstStyle>
            <a:lvl1pPr marL="0" indent="0">
              <a:buNone/>
              <a:defRPr lang="fr-FR" sz="1400" kern="1200" dirty="0">
                <a:solidFill>
                  <a:schemeClr val="tx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Aximus</a:t>
            </a:r>
            <a:r>
              <a:rPr lang="fr-FR" sz="1400">
                <a:latin typeface="Arial" panose="020B0604020202020204" pitchFamily="34" charset="0"/>
                <a:cs typeface="Arial" panose="020B0604020202020204" pitchFamily="34" charset="0"/>
              </a:rPr>
              <a:t>. Fic </a:t>
            </a:r>
            <a:r>
              <a:rPr lang="fr-FR" sz="1400" err="1">
                <a:latin typeface="Arial" panose="020B0604020202020204" pitchFamily="34" charset="0"/>
                <a:cs typeface="Arial" panose="020B0604020202020204" pitchFamily="34" charset="0"/>
              </a:rPr>
              <a:t>temporit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licature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comnisquidem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officae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ipsandant</a:t>
            </a:r>
            <a:r>
              <a:rPr lang="fr-FR" sz="1400">
                <a:latin typeface="Arial" panose="020B0604020202020204" pitchFamily="34" charset="0"/>
                <a:cs typeface="Arial" panose="020B0604020202020204" pitchFamily="34" charset="0"/>
              </a:rPr>
              <a:t> as </a:t>
            </a:r>
            <a:r>
              <a:rPr lang="fr-FR" sz="1400" err="1">
                <a:latin typeface="Arial" panose="020B0604020202020204" pitchFamily="34" charset="0"/>
                <a:cs typeface="Arial" panose="020B0604020202020204" pitchFamily="34" charset="0"/>
              </a:rPr>
              <a:t>sum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adipsam</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parum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conetum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quide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velicipiento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consequo</a:t>
            </a:r>
            <a:r>
              <a:rPr lang="fr-FR" sz="1400">
                <a:latin typeface="Arial" panose="020B0604020202020204" pitchFamily="34" charset="0"/>
                <a:cs typeface="Arial" panose="020B0604020202020204" pitchFamily="34" charset="0"/>
              </a:rPr>
              <a:t> et ad </a:t>
            </a:r>
            <a:r>
              <a:rPr lang="fr-FR" sz="1400" err="1">
                <a:latin typeface="Arial" panose="020B0604020202020204" pitchFamily="34" charset="0"/>
                <a:cs typeface="Arial" panose="020B0604020202020204" pitchFamily="34" charset="0"/>
              </a:rPr>
              <a:t>magnis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aceaquunt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modiossed</a:t>
            </a:r>
            <a:r>
              <a:rPr lang="fr-FR" sz="1400">
                <a:latin typeface="Arial" panose="020B0604020202020204" pitchFamily="34" charset="0"/>
                <a:cs typeface="Arial" panose="020B0604020202020204" pitchFamily="34" charset="0"/>
              </a:rPr>
              <a:t> quo </a:t>
            </a:r>
            <a:r>
              <a:rPr lang="fr-FR" sz="1400" err="1">
                <a:latin typeface="Arial" panose="020B0604020202020204" pitchFamily="34" charset="0"/>
                <a:cs typeface="Arial" panose="020B0604020202020204" pitchFamily="34" charset="0"/>
              </a:rPr>
              <a:t>veliquam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illab</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imolenis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sequo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optasinto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aperita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estias</a:t>
            </a:r>
            <a:r>
              <a:rPr lang="fr-FR" sz="1400">
                <a:latin typeface="Arial" panose="020B0604020202020204" pitchFamily="34" charset="0"/>
                <a:cs typeface="Arial" panose="020B0604020202020204" pitchFamily="34" charset="0"/>
              </a:rPr>
              <a:t> quia sus, </a:t>
            </a:r>
            <a:r>
              <a:rPr lang="fr-FR" sz="1400" err="1">
                <a:latin typeface="Arial" panose="020B0604020202020204" pitchFamily="34" charset="0"/>
                <a:cs typeface="Arial" panose="020B0604020202020204" pitchFamily="34" charset="0"/>
              </a:rPr>
              <a:t>volorio</a:t>
            </a:r>
            <a:r>
              <a:rPr lang="fr-FR" sz="1400">
                <a:latin typeface="Arial" panose="020B0604020202020204" pitchFamily="34" charset="0"/>
                <a:cs typeface="Arial" panose="020B0604020202020204" pitchFamily="34" charset="0"/>
              </a:rPr>
              <a:t> il minci </a:t>
            </a:r>
            <a:r>
              <a:rPr lang="fr-FR" sz="1400" err="1">
                <a:latin typeface="Arial" panose="020B0604020202020204" pitchFamily="34" charset="0"/>
                <a:cs typeface="Arial" panose="020B0604020202020204" pitchFamily="34" charset="0"/>
              </a:rPr>
              <a:t>officienimin</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cullor</a:t>
            </a:r>
            <a:r>
              <a:rPr lang="fr-FR" sz="1400">
                <a:latin typeface="Arial" panose="020B0604020202020204" pitchFamily="34" charset="0"/>
                <a:cs typeface="Arial" panose="020B0604020202020204" pitchFamily="34" charset="0"/>
              </a:rPr>
              <a:t> mo </a:t>
            </a:r>
            <a:r>
              <a:rPr lang="fr-FR" sz="1400" err="1">
                <a:latin typeface="Arial" panose="020B0604020202020204" pitchFamily="34" charset="0"/>
                <a:cs typeface="Arial" panose="020B0604020202020204" pitchFamily="34" charset="0"/>
              </a:rPr>
              <a:t>doluptas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inume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pratae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velenec</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ullaborem</a:t>
            </a:r>
            <a:r>
              <a:rPr lang="fr-FR" sz="1400">
                <a:latin typeface="Arial" panose="020B0604020202020204" pitchFamily="34" charset="0"/>
                <a:cs typeface="Arial" panose="020B0604020202020204" pitchFamily="34" charset="0"/>
              </a:rPr>
              <a:t> anis doles </a:t>
            </a:r>
            <a:r>
              <a:rPr lang="fr-FR" sz="1400" err="1">
                <a:latin typeface="Arial" panose="020B0604020202020204" pitchFamily="34" charset="0"/>
                <a:cs typeface="Arial" panose="020B0604020202020204" pitchFamily="34" charset="0"/>
              </a:rPr>
              <a:t>rehenda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escipienihil</a:t>
            </a:r>
            <a:r>
              <a:rPr lang="fr-FR" sz="1400">
                <a:latin typeface="Arial" panose="020B0604020202020204" pitchFamily="34" charset="0"/>
                <a:cs typeface="Arial" panose="020B0604020202020204" pitchFamily="34" charset="0"/>
              </a:rPr>
              <a:t> id </a:t>
            </a:r>
            <a:r>
              <a:rPr lang="fr-FR" sz="1400" err="1">
                <a:latin typeface="Arial" panose="020B0604020202020204" pitchFamily="34" charset="0"/>
                <a:cs typeface="Arial" panose="020B0604020202020204" pitchFamily="34" charset="0"/>
              </a:rPr>
              <a:t>quodita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tusapisCus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prorepe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litempo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riantem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porerestrunt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volendi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temolum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exceprae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siti</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Ucia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duciis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adicipsa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nonseditat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fuga</a:t>
            </a:r>
            <a:r>
              <a:rPr lang="fr-FR" sz="1400">
                <a:latin typeface="Arial" panose="020B0604020202020204" pitchFamily="34" charset="0"/>
                <a:cs typeface="Arial" panose="020B0604020202020204" pitchFamily="34" charset="0"/>
              </a:rPr>
              <a:t>. Nam, non </a:t>
            </a:r>
            <a:r>
              <a:rPr lang="fr-FR" sz="1400" err="1">
                <a:latin typeface="Arial" panose="020B0604020202020204" pitchFamily="34" charset="0"/>
                <a:cs typeface="Arial" panose="020B0604020202020204" pitchFamily="34" charset="0"/>
              </a:rPr>
              <a:t>nimuscia</a:t>
            </a:r>
            <a:r>
              <a:rPr lang="fr-FR" sz="1400">
                <a:latin typeface="Arial" panose="020B0604020202020204" pitchFamily="34" charset="0"/>
                <a:cs typeface="Arial" panose="020B0604020202020204" pitchFamily="34" charset="0"/>
              </a:rPr>
              <a:t> cum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repedit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atibus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simos</a:t>
            </a:r>
            <a:r>
              <a:rPr lang="fr-FR" sz="1400">
                <a:latin typeface="Arial" panose="020B0604020202020204" pitchFamily="34" charset="0"/>
                <a:cs typeface="Arial" panose="020B0604020202020204" pitchFamily="34" charset="0"/>
              </a:rPr>
              <a:t> est ex </a:t>
            </a:r>
            <a:r>
              <a:rPr lang="fr-FR" sz="1400" err="1">
                <a:latin typeface="Arial" panose="020B0604020202020204" pitchFamily="34" charset="0"/>
                <a:cs typeface="Arial" panose="020B0604020202020204" pitchFamily="34" charset="0"/>
              </a:rPr>
              <a:t>elique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simaio</a:t>
            </a:r>
            <a:r>
              <a:rPr lang="fr-FR" sz="1400">
                <a:latin typeface="Arial" panose="020B0604020202020204" pitchFamily="34" charset="0"/>
                <a:cs typeface="Arial" panose="020B0604020202020204" pitchFamily="34" charset="0"/>
              </a:rPr>
              <a:t> mo quid et </a:t>
            </a:r>
            <a:r>
              <a:rPr lang="fr-FR" sz="1400" err="1">
                <a:latin typeface="Arial" panose="020B0604020202020204" pitchFamily="34" charset="0"/>
                <a:cs typeface="Arial" panose="020B0604020202020204" pitchFamily="34" charset="0"/>
              </a:rPr>
              <a:t>mint</a:t>
            </a:r>
            <a:r>
              <a:rPr lang="fr-FR" sz="1400">
                <a:latin typeface="Arial" panose="020B0604020202020204" pitchFamily="34" charset="0"/>
                <a:cs typeface="Arial" panose="020B0604020202020204" pitchFamily="34" charset="0"/>
              </a:rPr>
              <a:t> es rendent </a:t>
            </a:r>
            <a:r>
              <a:rPr lang="fr-FR" sz="1400" err="1">
                <a:latin typeface="Arial" panose="020B0604020202020204" pitchFamily="34" charset="0"/>
                <a:cs typeface="Arial" panose="020B0604020202020204" pitchFamily="34" charset="0"/>
              </a:rPr>
              <a:t>iuntinus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pliquatur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serepudae</a:t>
            </a:r>
            <a:r>
              <a:rPr lang="fr-FR" sz="1400">
                <a:latin typeface="Arial" panose="020B0604020202020204" pitchFamily="34" charset="0"/>
                <a:cs typeface="Arial" panose="020B0604020202020204" pitchFamily="34" charset="0"/>
              </a:rPr>
              <a:t> lis ut </a:t>
            </a:r>
            <a:r>
              <a:rPr lang="fr-FR" sz="1400" err="1">
                <a:latin typeface="Arial" panose="020B0604020202020204" pitchFamily="34" charset="0"/>
                <a:cs typeface="Arial" panose="020B0604020202020204" pitchFamily="34" charset="0"/>
              </a:rPr>
              <a:t>alis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accupti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atquiditatem</a:t>
            </a:r>
            <a:r>
              <a:rPr lang="fr-FR" sz="1400">
                <a:latin typeface="Arial" panose="020B0604020202020204" pitchFamily="34" charset="0"/>
                <a:cs typeface="Arial" panose="020B0604020202020204" pitchFamily="34" charset="0"/>
              </a:rPr>
              <a:t> est.</a:t>
            </a:r>
          </a:p>
        </p:txBody>
      </p:sp>
      <p:pic>
        <p:nvPicPr>
          <p:cNvPr id="14" name="Image 13">
            <a:extLst>
              <a:ext uri="{FF2B5EF4-FFF2-40B4-BE49-F238E27FC236}">
                <a16:creationId xmlns:a16="http://schemas.microsoft.com/office/drawing/2014/main" id="{03160268-7C44-E042-BBDA-469CAAA4A934}"/>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3577" b="2929"/>
          <a:stretch/>
        </p:blipFill>
        <p:spPr>
          <a:xfrm>
            <a:off x="6762762" y="493776"/>
            <a:ext cx="5429238" cy="6364224"/>
          </a:xfrm>
          <a:prstGeom prst="rect">
            <a:avLst/>
          </a:prstGeom>
        </p:spPr>
      </p:pic>
      <p:pic>
        <p:nvPicPr>
          <p:cNvPr id="10" name="Image 9">
            <a:extLst>
              <a:ext uri="{FF2B5EF4-FFF2-40B4-BE49-F238E27FC236}">
                <a16:creationId xmlns:a16="http://schemas.microsoft.com/office/drawing/2014/main" id="{06E731E0-9D09-4A7E-86C4-F6FC66E95089}"/>
              </a:ext>
            </a:extLst>
          </p:cNvPr>
          <p:cNvPicPr>
            <a:picLocks noChangeAspect="1"/>
          </p:cNvPicPr>
          <p:nvPr userDrawn="1"/>
        </p:nvPicPr>
        <p:blipFill rotWithShape="1">
          <a:blip r:embed="rId4"/>
          <a:srcRect l="17688" t="14066" r="48632" b="19347"/>
          <a:stretch/>
        </p:blipFill>
        <p:spPr>
          <a:xfrm>
            <a:off x="10734675" y="202629"/>
            <a:ext cx="1325136" cy="819053"/>
          </a:xfrm>
          <a:prstGeom prst="rect">
            <a:avLst/>
          </a:prstGeom>
        </p:spPr>
      </p:pic>
    </p:spTree>
    <p:extLst>
      <p:ext uri="{BB962C8B-B14F-4D97-AF65-F5344CB8AC3E}">
        <p14:creationId xmlns:p14="http://schemas.microsoft.com/office/powerpoint/2010/main" val="11402623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age article / Fond de couleu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387B809-D44B-8844-B749-DB4C5E161C04}"/>
              </a:ext>
            </a:extLst>
          </p:cNvPr>
          <p:cNvSpPr/>
          <p:nvPr userDrawn="1"/>
        </p:nvSpPr>
        <p:spPr>
          <a:xfrm>
            <a:off x="0" y="0"/>
            <a:ext cx="12192000" cy="6858000"/>
          </a:xfrm>
          <a:prstGeom prst="rect">
            <a:avLst/>
          </a:prstGeom>
          <a:solidFill>
            <a:srgbClr val="D20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3077B7F2-518F-0C4D-ADC0-E35D84B377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355" y="501064"/>
            <a:ext cx="516648" cy="249990"/>
          </a:xfrm>
          <a:prstGeom prst="rect">
            <a:avLst/>
          </a:prstGeom>
        </p:spPr>
      </p:pic>
      <p:cxnSp>
        <p:nvCxnSpPr>
          <p:cNvPr id="10" name="Connecteur droit 9">
            <a:extLst>
              <a:ext uri="{FF2B5EF4-FFF2-40B4-BE49-F238E27FC236}">
                <a16:creationId xmlns:a16="http://schemas.microsoft.com/office/drawing/2014/main" id="{210377DD-3289-604B-9C0F-5601F30F8FB6}"/>
              </a:ext>
            </a:extLst>
          </p:cNvPr>
          <p:cNvCxnSpPr>
            <a:cxnSpLocks/>
          </p:cNvCxnSpPr>
          <p:nvPr userDrawn="1"/>
        </p:nvCxnSpPr>
        <p:spPr>
          <a:xfrm>
            <a:off x="476352" y="864175"/>
            <a:ext cx="3328827" cy="0"/>
          </a:xfrm>
          <a:prstGeom prst="line">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7" name="Espace réservé du texte 21">
            <a:extLst>
              <a:ext uri="{FF2B5EF4-FFF2-40B4-BE49-F238E27FC236}">
                <a16:creationId xmlns:a16="http://schemas.microsoft.com/office/drawing/2014/main" id="{15C01E2E-0ED0-8144-9636-5AB730252C59}"/>
              </a:ext>
            </a:extLst>
          </p:cNvPr>
          <p:cNvSpPr>
            <a:spLocks noGrp="1"/>
          </p:cNvSpPr>
          <p:nvPr>
            <p:ph type="body" sz="quarter" idx="10" hasCustomPrompt="1"/>
          </p:nvPr>
        </p:nvSpPr>
        <p:spPr>
          <a:xfrm>
            <a:off x="3843279" y="716882"/>
            <a:ext cx="4376241" cy="304800"/>
          </a:xfrm>
        </p:spPr>
        <p:txBody>
          <a:bodyPr>
            <a:normAutofit/>
          </a:bodyPr>
          <a:lstStyle>
            <a:lvl1pPr marL="0" indent="0" algn="l" defTabSz="914400" rtl="0" eaLnBrk="1" latinLnBrk="0" hangingPunct="1">
              <a:lnSpc>
                <a:spcPct val="90000"/>
              </a:lnSpc>
              <a:spcBef>
                <a:spcPct val="0"/>
              </a:spcBef>
              <a:buNone/>
              <a:defRPr lang="fr-FR" sz="1500" kern="1200" dirty="0">
                <a:solidFill>
                  <a:schemeClr val="bg1"/>
                </a:solidFill>
                <a:latin typeface="Arial" panose="020B0604020202020204" pitchFamily="34" charset="0"/>
                <a:ea typeface="+mj-ea"/>
                <a:cs typeface="Arial" panose="020B0604020202020204" pitchFamily="34" charset="0"/>
              </a:defRPr>
            </a:lvl1pPr>
          </a:lstStyle>
          <a:p>
            <a:r>
              <a:rPr lang="fr-FR"/>
              <a:t>Titre de la partie</a:t>
            </a:r>
          </a:p>
        </p:txBody>
      </p:sp>
      <p:sp>
        <p:nvSpPr>
          <p:cNvPr id="18" name="Titre 1">
            <a:extLst>
              <a:ext uri="{FF2B5EF4-FFF2-40B4-BE49-F238E27FC236}">
                <a16:creationId xmlns:a16="http://schemas.microsoft.com/office/drawing/2014/main" id="{455E882E-1CC8-3746-91B9-6550384D3AA1}"/>
              </a:ext>
            </a:extLst>
          </p:cNvPr>
          <p:cNvSpPr>
            <a:spLocks noGrp="1"/>
          </p:cNvSpPr>
          <p:nvPr>
            <p:ph type="title" hasCustomPrompt="1"/>
          </p:nvPr>
        </p:nvSpPr>
        <p:spPr>
          <a:xfrm>
            <a:off x="470355" y="1799198"/>
            <a:ext cx="5625645" cy="480400"/>
          </a:xfrm>
        </p:spPr>
        <p:txBody>
          <a:bodyPr lIns="0" tIns="0" rIns="0" bIns="0">
            <a:noAutofit/>
          </a:bodyPr>
          <a:lstStyle>
            <a:lvl1pPr>
              <a:defRPr lang="fr-FR" sz="2800" b="1" kern="1200" dirty="0">
                <a:solidFill>
                  <a:schemeClr val="bg1"/>
                </a:solidFill>
                <a:latin typeface="Arial" panose="020B0604020202020204" pitchFamily="34" charset="0"/>
                <a:ea typeface="+mn-ea"/>
                <a:cs typeface="Arial" panose="020B0604020202020204" pitchFamily="34" charset="0"/>
              </a:defRPr>
            </a:lvl1pPr>
          </a:lstStyle>
          <a:p>
            <a:pPr>
              <a:lnSpc>
                <a:spcPts val="2400"/>
              </a:lnSpc>
            </a:pPr>
            <a:r>
              <a:rPr lang="fr-FR" sz="2800" b="1">
                <a:latin typeface="Arial" panose="020B0604020202020204" pitchFamily="34" charset="0"/>
                <a:cs typeface="Arial" panose="020B0604020202020204" pitchFamily="34" charset="0"/>
              </a:rPr>
              <a:t>Cliquer pour ajouter un titre</a:t>
            </a:r>
          </a:p>
        </p:txBody>
      </p:sp>
      <p:sp>
        <p:nvSpPr>
          <p:cNvPr id="19" name="Espace réservé du contenu 2">
            <a:extLst>
              <a:ext uri="{FF2B5EF4-FFF2-40B4-BE49-F238E27FC236}">
                <a16:creationId xmlns:a16="http://schemas.microsoft.com/office/drawing/2014/main" id="{AAAD3E24-E7D5-D446-889E-9AE9897A0453}"/>
              </a:ext>
            </a:extLst>
          </p:cNvPr>
          <p:cNvSpPr>
            <a:spLocks noGrp="1"/>
          </p:cNvSpPr>
          <p:nvPr>
            <p:ph sz="half" idx="1" hasCustomPrompt="1"/>
          </p:nvPr>
        </p:nvSpPr>
        <p:spPr>
          <a:xfrm>
            <a:off x="470356" y="2376618"/>
            <a:ext cx="3717470" cy="3054491"/>
          </a:xfrm>
        </p:spPr>
        <p:txBody>
          <a:bodyPr lIns="0" tIns="0" rIns="0" bIns="0">
            <a:noAutofit/>
          </a:bodyPr>
          <a:lstStyle>
            <a:lvl1pPr marL="0" indent="0">
              <a:buNone/>
              <a:defRPr lang="fr-FR" sz="1400" kern="1200" dirty="0">
                <a:solidFill>
                  <a:schemeClr val="bg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Aximus</a:t>
            </a:r>
            <a:r>
              <a:rPr lang="fr-FR" sz="1400">
                <a:latin typeface="Arial" panose="020B0604020202020204" pitchFamily="34" charset="0"/>
                <a:cs typeface="Arial" panose="020B0604020202020204" pitchFamily="34" charset="0"/>
              </a:rPr>
              <a:t>. Fic </a:t>
            </a:r>
            <a:r>
              <a:rPr lang="fr-FR" sz="1400" err="1">
                <a:latin typeface="Arial" panose="020B0604020202020204" pitchFamily="34" charset="0"/>
                <a:cs typeface="Arial" panose="020B0604020202020204" pitchFamily="34" charset="0"/>
              </a:rPr>
              <a:t>temporit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licature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comnisquidem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officae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ipsandant</a:t>
            </a:r>
            <a:r>
              <a:rPr lang="fr-FR" sz="1400">
                <a:latin typeface="Arial" panose="020B0604020202020204" pitchFamily="34" charset="0"/>
                <a:cs typeface="Arial" panose="020B0604020202020204" pitchFamily="34" charset="0"/>
              </a:rPr>
              <a:t> as </a:t>
            </a:r>
            <a:r>
              <a:rPr lang="fr-FR" sz="1400" err="1">
                <a:latin typeface="Arial" panose="020B0604020202020204" pitchFamily="34" charset="0"/>
                <a:cs typeface="Arial" panose="020B0604020202020204" pitchFamily="34" charset="0"/>
              </a:rPr>
              <a:t>sum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adipsam</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parum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conetum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quide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velicipiento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consequo</a:t>
            </a:r>
            <a:r>
              <a:rPr lang="fr-FR" sz="1400">
                <a:latin typeface="Arial" panose="020B0604020202020204" pitchFamily="34" charset="0"/>
                <a:cs typeface="Arial" panose="020B0604020202020204" pitchFamily="34" charset="0"/>
              </a:rPr>
              <a:t> et ad </a:t>
            </a:r>
            <a:r>
              <a:rPr lang="fr-FR" sz="1400" err="1">
                <a:latin typeface="Arial" panose="020B0604020202020204" pitchFamily="34" charset="0"/>
                <a:cs typeface="Arial" panose="020B0604020202020204" pitchFamily="34" charset="0"/>
              </a:rPr>
              <a:t>magnis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aceaquunt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modiossed</a:t>
            </a:r>
            <a:r>
              <a:rPr lang="fr-FR" sz="1400">
                <a:latin typeface="Arial" panose="020B0604020202020204" pitchFamily="34" charset="0"/>
                <a:cs typeface="Arial" panose="020B0604020202020204" pitchFamily="34" charset="0"/>
              </a:rPr>
              <a:t> quo </a:t>
            </a:r>
            <a:r>
              <a:rPr lang="fr-FR" sz="1400" err="1">
                <a:latin typeface="Arial" panose="020B0604020202020204" pitchFamily="34" charset="0"/>
                <a:cs typeface="Arial" panose="020B0604020202020204" pitchFamily="34" charset="0"/>
              </a:rPr>
              <a:t>veliquam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illab</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imolenis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sequo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optasinto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aperita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estias</a:t>
            </a:r>
            <a:r>
              <a:rPr lang="fr-FR" sz="1400">
                <a:latin typeface="Arial" panose="020B0604020202020204" pitchFamily="34" charset="0"/>
                <a:cs typeface="Arial" panose="020B0604020202020204" pitchFamily="34" charset="0"/>
              </a:rPr>
              <a:t> quia sus, </a:t>
            </a:r>
            <a:r>
              <a:rPr lang="fr-FR" sz="1400" err="1">
                <a:latin typeface="Arial" panose="020B0604020202020204" pitchFamily="34" charset="0"/>
                <a:cs typeface="Arial" panose="020B0604020202020204" pitchFamily="34" charset="0"/>
              </a:rPr>
              <a:t>volorio</a:t>
            </a:r>
            <a:r>
              <a:rPr lang="fr-FR" sz="1400">
                <a:latin typeface="Arial" panose="020B0604020202020204" pitchFamily="34" charset="0"/>
                <a:cs typeface="Arial" panose="020B0604020202020204" pitchFamily="34" charset="0"/>
              </a:rPr>
              <a:t> il minci </a:t>
            </a:r>
            <a:r>
              <a:rPr lang="fr-FR" sz="1400" err="1">
                <a:latin typeface="Arial" panose="020B0604020202020204" pitchFamily="34" charset="0"/>
                <a:cs typeface="Arial" panose="020B0604020202020204" pitchFamily="34" charset="0"/>
              </a:rPr>
              <a:t>officienimin</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cullor</a:t>
            </a:r>
            <a:r>
              <a:rPr lang="fr-FR" sz="1400">
                <a:latin typeface="Arial" panose="020B0604020202020204" pitchFamily="34" charset="0"/>
                <a:cs typeface="Arial" panose="020B0604020202020204" pitchFamily="34" charset="0"/>
              </a:rPr>
              <a:t> mo </a:t>
            </a:r>
            <a:r>
              <a:rPr lang="fr-FR" sz="1400" err="1">
                <a:latin typeface="Arial" panose="020B0604020202020204" pitchFamily="34" charset="0"/>
                <a:cs typeface="Arial" panose="020B0604020202020204" pitchFamily="34" charset="0"/>
              </a:rPr>
              <a:t>doluptas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inume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pratae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velenec</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ullaborem</a:t>
            </a:r>
            <a:r>
              <a:rPr lang="fr-FR" sz="1400">
                <a:latin typeface="Arial" panose="020B0604020202020204" pitchFamily="34" charset="0"/>
                <a:cs typeface="Arial" panose="020B0604020202020204" pitchFamily="34" charset="0"/>
              </a:rPr>
              <a:t> anis doles </a:t>
            </a:r>
            <a:r>
              <a:rPr lang="fr-FR" sz="1400" err="1">
                <a:latin typeface="Arial" panose="020B0604020202020204" pitchFamily="34" charset="0"/>
                <a:cs typeface="Arial" panose="020B0604020202020204" pitchFamily="34" charset="0"/>
              </a:rPr>
              <a:t>rehenda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escipienihil</a:t>
            </a:r>
            <a:r>
              <a:rPr lang="fr-FR" sz="1400">
                <a:latin typeface="Arial" panose="020B0604020202020204" pitchFamily="34" charset="0"/>
                <a:cs typeface="Arial" panose="020B0604020202020204" pitchFamily="34" charset="0"/>
              </a:rPr>
              <a:t> id </a:t>
            </a:r>
            <a:r>
              <a:rPr lang="fr-FR" sz="1400" err="1">
                <a:latin typeface="Arial" panose="020B0604020202020204" pitchFamily="34" charset="0"/>
                <a:cs typeface="Arial" panose="020B0604020202020204" pitchFamily="34" charset="0"/>
              </a:rPr>
              <a:t>quodita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tusapisCus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prorepe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litempo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riantem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porerestrunt</a:t>
            </a:r>
            <a:r>
              <a:rPr lang="fr-FR" sz="1400">
                <a:latin typeface="Arial" panose="020B0604020202020204" pitchFamily="34" charset="0"/>
                <a:cs typeface="Arial" panose="020B0604020202020204" pitchFamily="34" charset="0"/>
              </a:rPr>
              <a:t>.</a:t>
            </a:r>
          </a:p>
        </p:txBody>
      </p:sp>
      <p:sp>
        <p:nvSpPr>
          <p:cNvPr id="20" name="Espace réservé du contenu 2">
            <a:extLst>
              <a:ext uri="{FF2B5EF4-FFF2-40B4-BE49-F238E27FC236}">
                <a16:creationId xmlns:a16="http://schemas.microsoft.com/office/drawing/2014/main" id="{14E9B65D-0D9F-194C-972A-3B0CA3EAF311}"/>
              </a:ext>
            </a:extLst>
          </p:cNvPr>
          <p:cNvSpPr>
            <a:spLocks noGrp="1"/>
          </p:cNvSpPr>
          <p:nvPr>
            <p:ph sz="half" idx="11" hasCustomPrompt="1"/>
          </p:nvPr>
        </p:nvSpPr>
        <p:spPr>
          <a:xfrm>
            <a:off x="4502050" y="2376617"/>
            <a:ext cx="3717470" cy="3054491"/>
          </a:xfrm>
        </p:spPr>
        <p:txBody>
          <a:bodyPr lIns="0" tIns="0" rIns="0" bIns="0">
            <a:noAutofit/>
          </a:bodyPr>
          <a:lstStyle>
            <a:lvl1pPr marL="0" indent="0">
              <a:buNone/>
              <a:defRPr lang="fr-FR" sz="1400" kern="1200" dirty="0">
                <a:solidFill>
                  <a:schemeClr val="bg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Dolorepta</a:t>
            </a:r>
            <a:r>
              <a:rPr lang="fr-FR" sz="1400">
                <a:latin typeface="Arial" panose="020B0604020202020204" pitchFamily="34" charset="0"/>
                <a:cs typeface="Arial" panose="020B0604020202020204" pitchFamily="34" charset="0"/>
              </a:rPr>
              <a:t> con </a:t>
            </a:r>
            <a:r>
              <a:rPr lang="fr-FR" sz="1400" err="1">
                <a:latin typeface="Arial" panose="020B0604020202020204" pitchFamily="34" charset="0"/>
                <a:cs typeface="Arial" panose="020B0604020202020204" pitchFamily="34" charset="0"/>
              </a:rPr>
              <a:t>pelit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eiciis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audania</a:t>
            </a:r>
            <a:r>
              <a:rPr lang="fr-FR" sz="1400">
                <a:latin typeface="Arial" panose="020B0604020202020204" pitchFamily="34" charset="0"/>
                <a:cs typeface="Arial" panose="020B0604020202020204" pitchFamily="34" charset="0"/>
              </a:rPr>
              <a:t> nihil </a:t>
            </a:r>
            <a:r>
              <a:rPr lang="fr-FR" sz="1400" err="1">
                <a:latin typeface="Arial" panose="020B0604020202020204" pitchFamily="34" charset="0"/>
                <a:cs typeface="Arial" panose="020B0604020202020204" pitchFamily="34" charset="0"/>
              </a:rPr>
              <a:t>exceaquiam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volupid</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unt</a:t>
            </a:r>
            <a:r>
              <a:rPr lang="fr-FR" sz="1400">
                <a:latin typeface="Arial" panose="020B0604020202020204" pitchFamily="34" charset="0"/>
                <a:cs typeface="Arial" panose="020B0604020202020204" pitchFamily="34" charset="0"/>
              </a:rPr>
              <a:t> la </a:t>
            </a:r>
            <a:r>
              <a:rPr lang="fr-FR" sz="1400" err="1">
                <a:latin typeface="Arial" panose="020B0604020202020204" pitchFamily="34" charset="0"/>
                <a:cs typeface="Arial" panose="020B0604020202020204" pitchFamily="34" charset="0"/>
              </a:rPr>
              <a:t>nissi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omnitibusae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suntiis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fugit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exceaqui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nectemq</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uaerit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consequiate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acius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vellupt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asitis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eium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fuga</a:t>
            </a:r>
            <a:r>
              <a:rPr lang="fr-FR" sz="1400">
                <a:latin typeface="Arial" panose="020B0604020202020204" pitchFamily="34" charset="0"/>
                <a:cs typeface="Arial" panose="020B0604020202020204" pitchFamily="34" charset="0"/>
              </a:rPr>
              <a:t>. </a:t>
            </a:r>
          </a:p>
        </p:txBody>
      </p:sp>
      <p:pic>
        <p:nvPicPr>
          <p:cNvPr id="12" name="Image 11">
            <a:extLst>
              <a:ext uri="{FF2B5EF4-FFF2-40B4-BE49-F238E27FC236}">
                <a16:creationId xmlns:a16="http://schemas.microsoft.com/office/drawing/2014/main" id="{821A0440-FFCC-1843-BBF9-546D889DC4A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627244" y="0"/>
            <a:ext cx="3564755" cy="6858000"/>
          </a:xfrm>
          <a:prstGeom prst="rect">
            <a:avLst/>
          </a:prstGeom>
        </p:spPr>
      </p:pic>
      <p:pic>
        <p:nvPicPr>
          <p:cNvPr id="13" name="Image 12">
            <a:extLst>
              <a:ext uri="{FF2B5EF4-FFF2-40B4-BE49-F238E27FC236}">
                <a16:creationId xmlns:a16="http://schemas.microsoft.com/office/drawing/2014/main" id="{7C3590B4-8BF7-7345-BCB4-C3E08B61BD45}"/>
              </a:ext>
            </a:extLst>
          </p:cNvPr>
          <p:cNvPicPr>
            <a:picLocks noChangeAspect="1"/>
          </p:cNvPicPr>
          <p:nvPr userDrawn="1"/>
        </p:nvPicPr>
        <p:blipFill rotWithShape="1">
          <a:blip r:embed="rId4" cstate="email">
            <a:alphaModFix amt="20000"/>
            <a:extLst>
              <a:ext uri="{28A0092B-C50C-407E-A947-70E740481C1C}">
                <a14:useLocalDpi xmlns:a14="http://schemas.microsoft.com/office/drawing/2010/main"/>
              </a:ext>
            </a:extLst>
          </a:blip>
          <a:srcRect r="10195" b="3950"/>
          <a:stretch/>
        </p:blipFill>
        <p:spPr>
          <a:xfrm>
            <a:off x="9142839" y="3060721"/>
            <a:ext cx="3049162" cy="3797280"/>
          </a:xfrm>
          <a:prstGeom prst="rect">
            <a:avLst/>
          </a:prstGeom>
        </p:spPr>
      </p:pic>
    </p:spTree>
    <p:extLst>
      <p:ext uri="{BB962C8B-B14F-4D97-AF65-F5344CB8AC3E}">
        <p14:creationId xmlns:p14="http://schemas.microsoft.com/office/powerpoint/2010/main" val="719634186"/>
      </p:ext>
    </p:extLst>
  </p:cSld>
  <p:clrMapOvr>
    <a:masterClrMapping/>
  </p:clrMapOvr>
  <p:extLst>
    <p:ext uri="{DCECCB84-F9BA-43D5-87BE-67443E8EF086}">
      <p15:sldGuideLst xmlns:p15="http://schemas.microsoft.com/office/powerpoint/2012/main">
        <p15:guide id="1" orient="horz" pos="2160">
          <p15:clr>
            <a:srgbClr val="FBAE40"/>
          </p15:clr>
        </p15:guide>
        <p15:guide id="2" pos="5178">
          <p15:clr>
            <a:srgbClr val="FBAE40"/>
          </p15:clr>
        </p15:guide>
        <p15:guide id="3" pos="302">
          <p15:clr>
            <a:srgbClr val="FBAE40"/>
          </p15:clr>
        </p15:guide>
        <p15:guide id="4" pos="2842">
          <p15:clr>
            <a:srgbClr val="FBAE40"/>
          </p15:clr>
        </p15:guide>
        <p15:guide id="5" pos="2638">
          <p15:clr>
            <a:srgbClr val="FBAE40"/>
          </p15:clr>
        </p15:guide>
        <p15:guide id="6" pos="542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ntercalaire bleu">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77CEFF-C9A5-B44E-8097-C6D8CE6F2932}"/>
              </a:ext>
            </a:extLst>
          </p:cNvPr>
          <p:cNvSpPr/>
          <p:nvPr userDrawn="1"/>
        </p:nvSpPr>
        <p:spPr>
          <a:xfrm>
            <a:off x="0" y="0"/>
            <a:ext cx="12192000" cy="6858000"/>
          </a:xfrm>
          <a:prstGeom prst="rect">
            <a:avLst/>
          </a:prstGeom>
          <a:solidFill>
            <a:srgbClr val="417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26B67394-3F03-0B41-9F23-F1019F87900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956" y="519322"/>
            <a:ext cx="2641495" cy="793382"/>
          </a:xfrm>
          <a:prstGeom prst="rect">
            <a:avLst/>
          </a:prstGeom>
        </p:spPr>
      </p:pic>
      <p:pic>
        <p:nvPicPr>
          <p:cNvPr id="11" name="Image 10">
            <a:extLst>
              <a:ext uri="{FF2B5EF4-FFF2-40B4-BE49-F238E27FC236}">
                <a16:creationId xmlns:a16="http://schemas.microsoft.com/office/drawing/2014/main" id="{58E3CCD0-EF97-8346-B301-6960F00C36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0299" r="9083" b="12517"/>
          <a:stretch/>
        </p:blipFill>
        <p:spPr>
          <a:xfrm>
            <a:off x="9994391" y="0"/>
            <a:ext cx="2197609" cy="6858000"/>
          </a:xfrm>
          <a:prstGeom prst="rect">
            <a:avLst/>
          </a:prstGeom>
        </p:spPr>
      </p:pic>
      <p:sp>
        <p:nvSpPr>
          <p:cNvPr id="12" name="Titre 1">
            <a:extLst>
              <a:ext uri="{FF2B5EF4-FFF2-40B4-BE49-F238E27FC236}">
                <a16:creationId xmlns:a16="http://schemas.microsoft.com/office/drawing/2014/main" id="{0415C11F-44AC-C24D-9D2F-6897A40205BB}"/>
              </a:ext>
            </a:extLst>
          </p:cNvPr>
          <p:cNvSpPr>
            <a:spLocks noGrp="1"/>
          </p:cNvSpPr>
          <p:nvPr>
            <p:ph type="title" hasCustomPrompt="1"/>
          </p:nvPr>
        </p:nvSpPr>
        <p:spPr>
          <a:xfrm>
            <a:off x="490831" y="2285599"/>
            <a:ext cx="6332521" cy="1462781"/>
          </a:xfrm>
        </p:spPr>
        <p:txBody>
          <a:bodyPr lIns="0" tIns="0" rIns="0" bIns="0" anchor="b">
            <a:normAutofit/>
          </a:bodyPr>
          <a:lstStyle>
            <a:lvl1pPr>
              <a:defRPr lang="fr-FR" sz="4800" b="1" kern="1200" dirty="0">
                <a:solidFill>
                  <a:schemeClr val="bg1"/>
                </a:solidFill>
                <a:latin typeface="Arial" panose="020B0604020202020204" pitchFamily="34" charset="0"/>
                <a:ea typeface="+mn-ea"/>
                <a:cs typeface="Arial" panose="020B0604020202020204" pitchFamily="34" charset="0"/>
              </a:defRPr>
            </a:lvl1pPr>
          </a:lstStyle>
          <a:p>
            <a:r>
              <a:rPr lang="fr-FR"/>
              <a:t>TITRE DE LA PARTIE</a:t>
            </a:r>
            <a:br>
              <a:rPr lang="fr-FR"/>
            </a:br>
            <a:r>
              <a:rPr lang="fr-FR"/>
              <a:t>(INTERCALAIRE)</a:t>
            </a:r>
          </a:p>
        </p:txBody>
      </p:sp>
      <p:sp>
        <p:nvSpPr>
          <p:cNvPr id="13" name="Espace réservé du texte 2">
            <a:extLst>
              <a:ext uri="{FF2B5EF4-FFF2-40B4-BE49-F238E27FC236}">
                <a16:creationId xmlns:a16="http://schemas.microsoft.com/office/drawing/2014/main" id="{A9ECA64F-AF84-DC4F-8A30-80E2309F5E02}"/>
              </a:ext>
            </a:extLst>
          </p:cNvPr>
          <p:cNvSpPr>
            <a:spLocks noGrp="1"/>
          </p:cNvSpPr>
          <p:nvPr>
            <p:ph type="body" idx="1" hasCustomPrompt="1"/>
          </p:nvPr>
        </p:nvSpPr>
        <p:spPr>
          <a:xfrm>
            <a:off x="473828" y="3998745"/>
            <a:ext cx="4294640" cy="308562"/>
          </a:xfrm>
        </p:spPr>
        <p:txBody>
          <a:bodyPr lIns="0" tIns="0" rIns="0" bIns="0">
            <a:noAutofit/>
          </a:bodyPr>
          <a:lstStyle>
            <a:lvl1pPr marL="0" indent="0" algn="l" defTabSz="914400" rtl="0" eaLnBrk="1" latinLnBrk="0" hangingPunct="1">
              <a:lnSpc>
                <a:spcPts val="2400"/>
              </a:lnSpc>
              <a:buNone/>
              <a:defRPr lang="fr-FR" sz="2400" b="1" kern="1200" dirty="0">
                <a:solidFill>
                  <a:schemeClr val="bg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fr-FR"/>
              <a:t>Sous-titre</a:t>
            </a:r>
          </a:p>
        </p:txBody>
      </p:sp>
    </p:spTree>
    <p:extLst>
      <p:ext uri="{BB962C8B-B14F-4D97-AF65-F5344CB8AC3E}">
        <p14:creationId xmlns:p14="http://schemas.microsoft.com/office/powerpoint/2010/main" val="18494229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atrième de couver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B86459-0ECC-FE46-A5ED-095A3C2CE23B}"/>
              </a:ext>
            </a:extLst>
          </p:cNvPr>
          <p:cNvSpPr/>
          <p:nvPr userDrawn="1"/>
        </p:nvSpPr>
        <p:spPr>
          <a:xfrm>
            <a:off x="0" y="1"/>
            <a:ext cx="12192000" cy="6858000"/>
          </a:xfrm>
          <a:prstGeom prst="rect">
            <a:avLst/>
          </a:prstGeom>
          <a:solidFill>
            <a:srgbClr val="417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0A582367-B3E4-2F49-AEBE-A3771D2607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3116" b="2943"/>
          <a:stretch/>
        </p:blipFill>
        <p:spPr>
          <a:xfrm>
            <a:off x="8557495" y="2130553"/>
            <a:ext cx="3634505" cy="4727448"/>
          </a:xfrm>
          <a:prstGeom prst="rect">
            <a:avLst/>
          </a:prstGeom>
        </p:spPr>
      </p:pic>
      <p:pic>
        <p:nvPicPr>
          <p:cNvPr id="8" name="Image 7">
            <a:extLst>
              <a:ext uri="{FF2B5EF4-FFF2-40B4-BE49-F238E27FC236}">
                <a16:creationId xmlns:a16="http://schemas.microsoft.com/office/drawing/2014/main" id="{34B5F1ED-9668-E245-B33D-ED180A6884B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3956" y="519322"/>
            <a:ext cx="2641495" cy="793382"/>
          </a:xfrm>
          <a:prstGeom prst="rect">
            <a:avLst/>
          </a:prstGeom>
        </p:spPr>
      </p:pic>
    </p:spTree>
    <p:extLst>
      <p:ext uri="{BB962C8B-B14F-4D97-AF65-F5344CB8AC3E}">
        <p14:creationId xmlns:p14="http://schemas.microsoft.com/office/powerpoint/2010/main" val="36063903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7" name="Espace réservé du texte 2"/>
          <p:cNvSpPr>
            <a:spLocks noGrp="1"/>
          </p:cNvSpPr>
          <p:nvPr>
            <p:ph idx="1"/>
          </p:nvPr>
        </p:nvSpPr>
        <p:spPr>
          <a:xfrm>
            <a:off x="1103445" y="1124744"/>
            <a:ext cx="10753195" cy="4992555"/>
          </a:xfrm>
          <a:prstGeom prst="rect">
            <a:avLst/>
          </a:prstGeom>
        </p:spPr>
        <p:txBody>
          <a:bodyPr vert="horz" lIns="0" tIns="0" rIns="0" bIns="0" rtlCol="0">
            <a:normAutofit/>
          </a:bodyPr>
          <a:lstStyle>
            <a:lvl4pPr>
              <a:defRPr sz="1867"/>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43167951-A333-294F-FA68-067FE2D76529}"/>
              </a:ext>
            </a:extLst>
          </p:cNvPr>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RPIS/SMUR</a:t>
            </a:r>
          </a:p>
        </p:txBody>
      </p:sp>
    </p:spTree>
    <p:extLst>
      <p:ext uri="{BB962C8B-B14F-4D97-AF65-F5344CB8AC3E}">
        <p14:creationId xmlns:p14="http://schemas.microsoft.com/office/powerpoint/2010/main" val="408983839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Page de garde standard">
    <p:spTree>
      <p:nvGrpSpPr>
        <p:cNvPr id="1" name=""/>
        <p:cNvGrpSpPr/>
        <p:nvPr/>
      </p:nvGrpSpPr>
      <p:grpSpPr>
        <a:xfrm>
          <a:off x="0" y="0"/>
          <a:ext cx="0" cy="0"/>
          <a:chOff x="0" y="0"/>
          <a:chExt cx="0" cy="0"/>
        </a:xfrm>
      </p:grpSpPr>
      <p:sp>
        <p:nvSpPr>
          <p:cNvPr id="9" name="Rectangle 8"/>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re 1"/>
          <p:cNvSpPr>
            <a:spLocks noGrp="1"/>
          </p:cNvSpPr>
          <p:nvPr>
            <p:ph type="ctrTitle" hasCustomPrompt="1"/>
          </p:nvPr>
        </p:nvSpPr>
        <p:spPr>
          <a:xfrm>
            <a:off x="5615948" y="2244363"/>
            <a:ext cx="6036733"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de la présentation</a:t>
            </a:r>
          </a:p>
        </p:txBody>
      </p:sp>
      <p:sp>
        <p:nvSpPr>
          <p:cNvPr id="4" name="Espace réservé du texte 3"/>
          <p:cNvSpPr>
            <a:spLocks noGrp="1"/>
          </p:cNvSpPr>
          <p:nvPr>
            <p:ph type="body" sz="quarter" idx="10" hasCustomPrompt="1"/>
          </p:nvPr>
        </p:nvSpPr>
        <p:spPr>
          <a:xfrm>
            <a:off x="5615948" y="3754141"/>
            <a:ext cx="6036733" cy="885891"/>
          </a:xfrm>
        </p:spPr>
        <p:txBody>
          <a:bodyPr>
            <a:noAutofit/>
          </a:bodyPr>
          <a:lstStyle>
            <a:lvl1pPr algn="l">
              <a:defRPr sz="2667">
                <a:solidFill>
                  <a:srgbClr val="575757"/>
                </a:solidFill>
              </a:defRPr>
            </a:lvl1pPr>
          </a:lstStyle>
          <a:p>
            <a:pPr lvl="0"/>
            <a:r>
              <a:rPr lang="fr-FR"/>
              <a:t>Cliquer pour ajouter un sous-titre</a:t>
            </a:r>
          </a:p>
        </p:txBody>
      </p:sp>
      <p:pic>
        <p:nvPicPr>
          <p:cNvPr id="13" name="Imag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2"/>
            <a:ext cx="1815188" cy="6264921"/>
          </a:xfrm>
          <a:prstGeom prst="rect">
            <a:avLst/>
          </a:prstGeom>
        </p:spPr>
      </p:pic>
      <p:sp>
        <p:nvSpPr>
          <p:cNvPr id="16" name="Rectangle 15"/>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Espace réservé du texte 21">
            <a:extLst>
              <a:ext uri="{FF2B5EF4-FFF2-40B4-BE49-F238E27FC236}">
                <a16:creationId xmlns:a16="http://schemas.microsoft.com/office/drawing/2014/main" id="{FC509A42-19AD-CE45-9631-39CA09E7EA3F}"/>
              </a:ext>
            </a:extLst>
          </p:cNvPr>
          <p:cNvSpPr>
            <a:spLocks noGrp="1"/>
          </p:cNvSpPr>
          <p:nvPr userDrawn="1">
            <p:ph type="body" sz="quarter" idx="12" hasCustomPrompt="1"/>
          </p:nvPr>
        </p:nvSpPr>
        <p:spPr>
          <a:xfrm>
            <a:off x="5615948" y="5219763"/>
            <a:ext cx="6036733" cy="513493"/>
          </a:xfrm>
          <a:prstGeom prst="rect">
            <a:avLst/>
          </a:prstGeom>
        </p:spPr>
        <p:txBody>
          <a:bodyPr/>
          <a:lstStyle>
            <a:lvl1pPr>
              <a:defRPr sz="1600" b="0">
                <a:solidFill>
                  <a:srgbClr val="575757"/>
                </a:solidFill>
              </a:defRPr>
            </a:lvl1pPr>
          </a:lstStyle>
          <a:p>
            <a:pPr lvl="0"/>
            <a:r>
              <a:rPr lang="fr-FR"/>
              <a:t>Date | Emetteur</a:t>
            </a:r>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7"/>
            <a:ext cx="2347733" cy="1833129"/>
          </a:xfrm>
          <a:prstGeom prst="rect">
            <a:avLst/>
          </a:prstGeom>
        </p:spPr>
      </p:pic>
    </p:spTree>
    <p:extLst>
      <p:ext uri="{BB962C8B-B14F-4D97-AF65-F5344CB8AC3E}">
        <p14:creationId xmlns:p14="http://schemas.microsoft.com/office/powerpoint/2010/main" val="249916467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13" name="Rectangle 12"/>
          <p:cNvSpPr/>
          <p:nvPr/>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a:xfrm>
            <a:off x="143340" y="6333324"/>
            <a:ext cx="383117" cy="365125"/>
          </a:xfrm>
        </p:spPr>
        <p:txBody>
          <a:bodyPr/>
          <a:lstStyle/>
          <a:p>
            <a:fld id="{646E7B68-C406-4B5C-B79D-A1CDE10CB85D}" type="slidenum">
              <a:rPr lang="fr-FR" smtClean="0"/>
              <a:pPr/>
              <a:t>‹#›</a:t>
            </a:fld>
            <a:endParaRPr lang="fr-FR"/>
          </a:p>
        </p:txBody>
      </p:sp>
      <p:sp>
        <p:nvSpPr>
          <p:cNvPr id="63" name="Espace réservé du texte 62"/>
          <p:cNvSpPr>
            <a:spLocks noGrp="1"/>
          </p:cNvSpPr>
          <p:nvPr>
            <p:ph type="body" sz="quarter" idx="14" hasCustomPrompt="1"/>
          </p:nvPr>
        </p:nvSpPr>
        <p:spPr>
          <a:xfrm>
            <a:off x="5903384" y="2357096"/>
            <a:ext cx="3648405" cy="2880320"/>
          </a:xfrm>
        </p:spPr>
        <p:txBody>
          <a:bodyPr numCol="1">
            <a:normAutofit/>
          </a:bodyPr>
          <a:lstStyle>
            <a:lvl1pPr marL="0" indent="0" algn="l" defTabSz="1219140" rtl="0" eaLnBrk="1" latinLnBrk="0" hangingPunct="1">
              <a:lnSpc>
                <a:spcPct val="150000"/>
              </a:lnSpc>
              <a:spcBef>
                <a:spcPts val="267"/>
              </a:spcBef>
              <a:spcAft>
                <a:spcPts val="0"/>
              </a:spcAft>
              <a:buFontTx/>
              <a:buNone/>
              <a:defRPr lang="fr-FR" sz="1867" b="1" kern="1200" cap="none" baseline="0" smtClean="0">
                <a:solidFill>
                  <a:srgbClr val="575757"/>
                </a:solidFill>
                <a:latin typeface="+mn-lt"/>
                <a:ea typeface="+mn-ea"/>
                <a:cs typeface="+mn-cs"/>
              </a:defRPr>
            </a:lvl1pPr>
          </a:lstStyle>
          <a:p>
            <a:pPr lvl="0"/>
            <a:r>
              <a:rPr lang="fr-FR"/>
              <a:t>Chapitre 1</a:t>
            </a:r>
          </a:p>
          <a:p>
            <a:pPr lvl="0"/>
            <a:r>
              <a:rPr lang="fr-FR"/>
              <a:t>Chapitre 2</a:t>
            </a:r>
          </a:p>
          <a:p>
            <a:pPr lvl="0"/>
            <a:r>
              <a:rPr lang="fr-FR"/>
              <a:t>Chapitre 3</a:t>
            </a:r>
          </a:p>
        </p:txBody>
      </p:sp>
      <p:sp>
        <p:nvSpPr>
          <p:cNvPr id="10" name="Titre 1"/>
          <p:cNvSpPr txBox="1">
            <a:spLocks/>
          </p:cNvSpPr>
          <p:nvPr/>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sp>
        <p:nvSpPr>
          <p:cNvPr id="8" name="Rectangle 7"/>
          <p:cNvSpPr/>
          <p:nvPr userDrawn="1"/>
        </p:nvSpPr>
        <p:spPr>
          <a:xfrm>
            <a:off x="0" y="-2728"/>
            <a:ext cx="12192000" cy="112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Titre 1"/>
          <p:cNvSpPr txBox="1">
            <a:spLocks/>
          </p:cNvSpPr>
          <p:nvPr userDrawn="1"/>
        </p:nvSpPr>
        <p:spPr>
          <a:xfrm>
            <a:off x="5903384" y="1220755"/>
            <a:ext cx="4129053" cy="1376660"/>
          </a:xfrm>
          <a:prstGeom prst="rect">
            <a:avLst/>
          </a:prstGeom>
        </p:spPr>
        <p:txBody>
          <a:bodyPr vert="horz" lIns="0" tIns="0" rIns="0" bIns="0" rtlCol="0" anchor="ctr" anchorCtr="0">
            <a:noAutofit/>
          </a:bodyPr>
          <a:lstStyle>
            <a:lvl1pPr algn="l" defTabSz="914400" rtl="0" eaLnBrk="1" latinLnBrk="0" hangingPunct="1">
              <a:lnSpc>
                <a:spcPts val="2700"/>
              </a:lnSpc>
              <a:spcBef>
                <a:spcPts val="0"/>
              </a:spcBef>
              <a:buNone/>
              <a:defRPr sz="2800" b="1" kern="1200" baseline="0">
                <a:solidFill>
                  <a:srgbClr val="006AB2"/>
                </a:solidFill>
                <a:latin typeface="+mj-lt"/>
                <a:ea typeface="+mj-ea"/>
                <a:cs typeface="+mj-cs"/>
              </a:defRPr>
            </a:lvl1pPr>
          </a:lstStyle>
          <a:p>
            <a:pPr fontAlgn="auto">
              <a:spcAft>
                <a:spcPts val="0"/>
              </a:spcAft>
            </a:pPr>
            <a:r>
              <a:rPr lang="fr-FR" sz="3733"/>
              <a:t>Sommaire</a:t>
            </a:r>
          </a:p>
        </p:txBody>
      </p:sp>
      <p:pic>
        <p:nvPicPr>
          <p:cNvPr id="15" name="Imag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053" y="2616077"/>
            <a:ext cx="2347733" cy="1833129"/>
          </a:xfrm>
          <a:prstGeom prst="rect">
            <a:avLst/>
          </a:prstGeom>
        </p:spPr>
      </p:pic>
      <p:sp>
        <p:nvSpPr>
          <p:cNvPr id="2" name="Espace réservé du pied de page 4">
            <a:extLst>
              <a:ext uri="{FF2B5EF4-FFF2-40B4-BE49-F238E27FC236}">
                <a16:creationId xmlns:a16="http://schemas.microsoft.com/office/drawing/2014/main" id="{99635441-A52A-A43C-6130-7E71FD14CF51}"/>
              </a:ext>
            </a:extLst>
          </p:cNvPr>
          <p:cNvSpPr>
            <a:spLocks noGrp="1"/>
          </p:cNvSpPr>
          <p:nvPr>
            <p:ph type="ftr" sz="quarter" idx="3"/>
          </p:nvPr>
        </p:nvSpPr>
        <p:spPr>
          <a:xfrm>
            <a:off x="545005" y="6333324"/>
            <a:ext cx="9235315" cy="365125"/>
          </a:xfrm>
          <a:prstGeom prst="rect">
            <a:avLst/>
          </a:prstGeom>
        </p:spPr>
        <p:txBody>
          <a:bodyPr vert="horz" lIns="0" tIns="0" rIns="0" bIns="0" rtlCol="0" anchor="ctr"/>
          <a:lstStyle>
            <a:lvl1pPr marL="0" marR="0" indent="0" algn="l" defTabSz="121914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RPIS/SMUR</a:t>
            </a:r>
          </a:p>
        </p:txBody>
      </p:sp>
    </p:spTree>
    <p:extLst>
      <p:ext uri="{BB962C8B-B14F-4D97-AF65-F5344CB8AC3E}">
        <p14:creationId xmlns:p14="http://schemas.microsoft.com/office/powerpoint/2010/main" val="33925205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ntercalaire">
    <p:spTree>
      <p:nvGrpSpPr>
        <p:cNvPr id="1" name=""/>
        <p:cNvGrpSpPr/>
        <p:nvPr/>
      </p:nvGrpSpPr>
      <p:grpSpPr>
        <a:xfrm>
          <a:off x="0" y="0"/>
          <a:ext cx="0" cy="0"/>
          <a:chOff x="0" y="0"/>
          <a:chExt cx="0" cy="0"/>
        </a:xfrm>
      </p:grpSpPr>
      <p:sp>
        <p:nvSpPr>
          <p:cNvPr id="15" name="Rectangle 14"/>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space réservé du numéro de diapositive 5"/>
          <p:cNvSpPr>
            <a:spLocks noGrp="1"/>
          </p:cNvSpPr>
          <p:nvPr>
            <p:ph type="sldNum" sz="quarter" idx="12"/>
          </p:nvPr>
        </p:nvSpPr>
        <p:spPr/>
        <p:txBody>
          <a:bodyPr/>
          <a:lstStyle/>
          <a:p>
            <a:fld id="{646E7B68-C406-4B5C-B79D-A1CDE10CB85D}" type="slidenum">
              <a:rPr lang="fr-FR" smtClean="0"/>
              <a:pPr/>
              <a:t>‹#›</a:t>
            </a:fld>
            <a:endParaRPr lang="fr-F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002" y="192021"/>
            <a:ext cx="1746908" cy="6405331"/>
          </a:xfrm>
          <a:prstGeom prst="rect">
            <a:avLst/>
          </a:prstGeom>
        </p:spPr>
      </p:pic>
      <p:sp>
        <p:nvSpPr>
          <p:cNvPr id="17" name="Titre 1"/>
          <p:cNvSpPr>
            <a:spLocks noGrp="1"/>
          </p:cNvSpPr>
          <p:nvPr>
            <p:ph type="ctrTitle" hasCustomPrompt="1"/>
          </p:nvPr>
        </p:nvSpPr>
        <p:spPr>
          <a:xfrm>
            <a:off x="5903384" y="2244363"/>
            <a:ext cx="5749296" cy="1376660"/>
          </a:xfrm>
        </p:spPr>
        <p:txBody>
          <a:bodyPr anchor="ctr" anchorCtr="0">
            <a:noAutofit/>
          </a:bodyPr>
          <a:lstStyle>
            <a:lvl1pPr algn="l">
              <a:lnSpc>
                <a:spcPts val="3600"/>
              </a:lnSpc>
              <a:spcBef>
                <a:spcPts val="0"/>
              </a:spcBef>
              <a:defRPr sz="3733" baseline="0">
                <a:solidFill>
                  <a:srgbClr val="006AB2"/>
                </a:solidFill>
              </a:defRPr>
            </a:lvl1pPr>
          </a:lstStyle>
          <a:p>
            <a:r>
              <a:rPr lang="fr-FR"/>
              <a:t>Titre du chapitre</a:t>
            </a:r>
          </a:p>
        </p:txBody>
      </p:sp>
      <p:sp>
        <p:nvSpPr>
          <p:cNvPr id="18" name="Espace réservé du texte 3"/>
          <p:cNvSpPr>
            <a:spLocks noGrp="1"/>
          </p:cNvSpPr>
          <p:nvPr>
            <p:ph type="body" sz="quarter" idx="13" hasCustomPrompt="1"/>
          </p:nvPr>
        </p:nvSpPr>
        <p:spPr>
          <a:xfrm>
            <a:off x="5903384" y="3754141"/>
            <a:ext cx="5749296" cy="885891"/>
          </a:xfrm>
        </p:spPr>
        <p:txBody>
          <a:bodyPr>
            <a:noAutofit/>
          </a:bodyPr>
          <a:lstStyle>
            <a:lvl1pPr algn="l">
              <a:defRPr sz="2667">
                <a:solidFill>
                  <a:srgbClr val="575757"/>
                </a:solidFill>
              </a:defRPr>
            </a:lvl1pPr>
          </a:lstStyle>
          <a:p>
            <a:pPr lvl="0"/>
            <a:r>
              <a:rPr lang="fr-FR"/>
              <a:t>Sous-titre éventuel</a:t>
            </a:r>
          </a:p>
        </p:txBody>
      </p:sp>
      <p:sp>
        <p:nvSpPr>
          <p:cNvPr id="8" name="Rectangle 7"/>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2" y="192021"/>
            <a:ext cx="1746908" cy="6405331"/>
          </a:xfrm>
          <a:prstGeom prst="rect">
            <a:avLst/>
          </a:prstGeom>
        </p:spPr>
      </p:pic>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053" y="2616077"/>
            <a:ext cx="2347733" cy="1833129"/>
          </a:xfrm>
          <a:prstGeom prst="rect">
            <a:avLst/>
          </a:prstGeom>
        </p:spPr>
      </p:pic>
    </p:spTree>
    <p:extLst>
      <p:ext uri="{BB962C8B-B14F-4D97-AF65-F5344CB8AC3E}">
        <p14:creationId xmlns:p14="http://schemas.microsoft.com/office/powerpoint/2010/main" val="27422714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8" name="Rectangle 7"/>
          <p:cNvSpPr/>
          <p:nvPr/>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5" name="Image 4"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2521" y="3008"/>
            <a:ext cx="10029481" cy="6854995"/>
          </a:xfrm>
          <a:prstGeom prst="rect">
            <a:avLst/>
          </a:prstGeom>
        </p:spPr>
      </p:pic>
      <p:sp>
        <p:nvSpPr>
          <p:cNvPr id="3" name="Espace réservé du texte 2">
            <a:extLst>
              <a:ext uri="{FF2B5EF4-FFF2-40B4-BE49-F238E27FC236}">
                <a16:creationId xmlns:a16="http://schemas.microsoft.com/office/drawing/2014/main" id="{3A4A0B2A-58BC-1D4D-8883-191DA713D2F9}"/>
              </a:ext>
            </a:extLst>
          </p:cNvPr>
          <p:cNvSpPr>
            <a:spLocks noGrp="1"/>
          </p:cNvSpPr>
          <p:nvPr>
            <p:ph type="body" sz="quarter" idx="10" hasCustomPrompt="1"/>
          </p:nvPr>
        </p:nvSpPr>
        <p:spPr>
          <a:xfrm>
            <a:off x="3024717" y="1221317"/>
            <a:ext cx="3647347" cy="2015067"/>
          </a:xfrm>
          <a:prstGeom prst="rect">
            <a:avLst/>
          </a:prstGeom>
        </p:spPr>
        <p:txBody>
          <a:bodyPr/>
          <a:lstStyle>
            <a:lvl1pPr>
              <a:lnSpc>
                <a:spcPct val="80000"/>
              </a:lnSpc>
              <a:defRPr sz="4267" kern="800" cap="none" baseline="0">
                <a:solidFill>
                  <a:schemeClr val="bg1"/>
                </a:solidFill>
              </a:defRPr>
            </a:lvl1pPr>
            <a:lvl2pPr marL="578972" indent="0">
              <a:lnSpc>
                <a:spcPct val="80000"/>
              </a:lnSpc>
              <a:buNone/>
              <a:defRPr sz="4267">
                <a:solidFill>
                  <a:schemeClr val="bg1"/>
                </a:solidFill>
              </a:defRPr>
            </a:lvl2pPr>
          </a:lstStyle>
          <a:p>
            <a:pPr lvl="0"/>
            <a:r>
              <a:rPr lang="fr-FR"/>
              <a:t>Titre principal de la slide</a:t>
            </a:r>
          </a:p>
          <a:p>
            <a:pPr lvl="1"/>
            <a:endParaRPr lang="fr-FR"/>
          </a:p>
        </p:txBody>
      </p:sp>
      <p:sp>
        <p:nvSpPr>
          <p:cNvPr id="6" name="Espace réservé du texte 5">
            <a:extLst>
              <a:ext uri="{FF2B5EF4-FFF2-40B4-BE49-F238E27FC236}">
                <a16:creationId xmlns:a16="http://schemas.microsoft.com/office/drawing/2014/main" id="{05C05DFA-F720-FF4C-A4AA-91C4E66A3103}"/>
              </a:ext>
            </a:extLst>
          </p:cNvPr>
          <p:cNvSpPr>
            <a:spLocks noGrp="1"/>
          </p:cNvSpPr>
          <p:nvPr>
            <p:ph type="body" sz="quarter" idx="11" hasCustomPrompt="1"/>
          </p:nvPr>
        </p:nvSpPr>
        <p:spPr>
          <a:xfrm>
            <a:off x="3024717" y="3236385"/>
            <a:ext cx="3935379" cy="2497667"/>
          </a:xfrm>
          <a:prstGeom prst="rect">
            <a:avLst/>
          </a:prstGeom>
        </p:spPr>
        <p:txBody>
          <a:bodyPr/>
          <a:lstStyle>
            <a:lvl1pPr>
              <a:lnSpc>
                <a:spcPct val="80000"/>
              </a:lnSpc>
              <a:spcBef>
                <a:spcPts val="0"/>
              </a:spcBef>
              <a:defRPr sz="1867" b="0">
                <a:solidFill>
                  <a:schemeClr val="bg1"/>
                </a:solidFill>
              </a:defRPr>
            </a:lvl1pPr>
          </a:lstStyle>
          <a:p>
            <a:pPr lvl="0"/>
            <a:r>
              <a:rPr lang="fr-FR"/>
              <a:t>Texte</a:t>
            </a:r>
          </a:p>
        </p:txBody>
      </p:sp>
      <p:sp>
        <p:nvSpPr>
          <p:cNvPr id="7" name="Espace réservé du numéro de diapositive 5"/>
          <p:cNvSpPr>
            <a:spLocks noGrp="1"/>
          </p:cNvSpPr>
          <p:nvPr>
            <p:ph type="sldNum" sz="quarter" idx="12"/>
          </p:nvPr>
        </p:nvSpPr>
        <p:spPr>
          <a:xfrm>
            <a:off x="143340" y="6333324"/>
            <a:ext cx="383117" cy="365125"/>
          </a:xfrm>
        </p:spPr>
        <p:txBody>
          <a:bodyPr/>
          <a:lstStyle/>
          <a:p>
            <a:fld id="{646E7B68-C406-4B5C-B79D-A1CDE10CB85D}" type="slidenum">
              <a:rPr lang="fr-FR" smtClean="0"/>
              <a:pPr/>
              <a:t>‹#›</a:t>
            </a:fld>
            <a:endParaRPr lang="fr-FR"/>
          </a:p>
        </p:txBody>
      </p:sp>
      <p:sp>
        <p:nvSpPr>
          <p:cNvPr id="9" name="Rectangle 8"/>
          <p:cNvSpPr/>
          <p:nvPr userDrawn="1"/>
        </p:nvSpPr>
        <p:spPr>
          <a:xfrm>
            <a:off x="0" y="836712"/>
            <a:ext cx="12192000" cy="19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0" name="Image 9" descr="Une image contenant personne, intérieur, tenant, alimentation&#10;&#10;Description générée automatiquement">
            <a:extLst>
              <a:ext uri="{FF2B5EF4-FFF2-40B4-BE49-F238E27FC236}">
                <a16:creationId xmlns:a16="http://schemas.microsoft.com/office/drawing/2014/main" id="{DCE54B6C-D7B7-064E-80CC-C434FFA6A4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62521" y="3008"/>
            <a:ext cx="10029481" cy="6854995"/>
          </a:xfrm>
          <a:prstGeom prst="rect">
            <a:avLst/>
          </a:prstGeom>
        </p:spPr>
      </p:pic>
    </p:spTree>
    <p:extLst>
      <p:ext uri="{BB962C8B-B14F-4D97-AF65-F5344CB8AC3E}">
        <p14:creationId xmlns:p14="http://schemas.microsoft.com/office/powerpoint/2010/main" val="5392588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e article / Form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42F5E0A-62D6-3649-B081-B1396B1130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355" y="501063"/>
            <a:ext cx="516648" cy="249992"/>
          </a:xfrm>
          <a:prstGeom prst="rect">
            <a:avLst/>
          </a:prstGeom>
        </p:spPr>
      </p:pic>
      <p:cxnSp>
        <p:nvCxnSpPr>
          <p:cNvPr id="9" name="Connecteur droit 8">
            <a:extLst>
              <a:ext uri="{FF2B5EF4-FFF2-40B4-BE49-F238E27FC236}">
                <a16:creationId xmlns:a16="http://schemas.microsoft.com/office/drawing/2014/main" id="{83284865-CFF5-384E-8D1E-E95C88F61152}"/>
              </a:ext>
            </a:extLst>
          </p:cNvPr>
          <p:cNvCxnSpPr>
            <a:cxnSpLocks/>
          </p:cNvCxnSpPr>
          <p:nvPr userDrawn="1"/>
        </p:nvCxnSpPr>
        <p:spPr>
          <a:xfrm>
            <a:off x="476352" y="864175"/>
            <a:ext cx="3328827" cy="0"/>
          </a:xfrm>
          <a:prstGeom prst="line">
            <a:avLst/>
          </a:prstGeom>
          <a:ln>
            <a:solidFill>
              <a:srgbClr val="6F7072"/>
            </a:solidFill>
            <a:tailEnd type="oval"/>
          </a:ln>
        </p:spPr>
        <p:style>
          <a:lnRef idx="1">
            <a:schemeClr val="accent1"/>
          </a:lnRef>
          <a:fillRef idx="0">
            <a:schemeClr val="accent1"/>
          </a:fillRef>
          <a:effectRef idx="0">
            <a:schemeClr val="accent1"/>
          </a:effectRef>
          <a:fontRef idx="minor">
            <a:schemeClr val="tx1"/>
          </a:fontRef>
        </p:style>
      </p:cxnSp>
      <p:sp>
        <p:nvSpPr>
          <p:cNvPr id="11" name="Espace réservé du texte 21">
            <a:extLst>
              <a:ext uri="{FF2B5EF4-FFF2-40B4-BE49-F238E27FC236}">
                <a16:creationId xmlns:a16="http://schemas.microsoft.com/office/drawing/2014/main" id="{AF16BD01-4833-1145-B1F4-E80F47DC6ABC}"/>
              </a:ext>
            </a:extLst>
          </p:cNvPr>
          <p:cNvSpPr>
            <a:spLocks noGrp="1"/>
          </p:cNvSpPr>
          <p:nvPr>
            <p:ph type="body" sz="quarter" idx="10" hasCustomPrompt="1"/>
          </p:nvPr>
        </p:nvSpPr>
        <p:spPr>
          <a:xfrm>
            <a:off x="3843279" y="716882"/>
            <a:ext cx="7042894" cy="304800"/>
          </a:xfrm>
        </p:spPr>
        <p:txBody>
          <a:bodyPr>
            <a:normAutofit/>
          </a:bodyPr>
          <a:lstStyle>
            <a:lvl1pPr marL="0" indent="0" algn="l" defTabSz="914400" rtl="0" eaLnBrk="1" latinLnBrk="0" hangingPunct="1">
              <a:lnSpc>
                <a:spcPct val="90000"/>
              </a:lnSpc>
              <a:spcBef>
                <a:spcPct val="0"/>
              </a:spcBef>
              <a:buNone/>
              <a:defRPr lang="fr-FR" sz="1500" kern="1200" dirty="0">
                <a:solidFill>
                  <a:srgbClr val="6F7072"/>
                </a:solidFill>
                <a:latin typeface="Arial" panose="020B0604020202020204" pitchFamily="34" charset="0"/>
                <a:ea typeface="+mj-ea"/>
                <a:cs typeface="Arial" panose="020B0604020202020204" pitchFamily="34" charset="0"/>
              </a:defRPr>
            </a:lvl1pPr>
          </a:lstStyle>
          <a:p>
            <a:r>
              <a:rPr lang="fr-FR"/>
              <a:t>Titre de la partie</a:t>
            </a:r>
          </a:p>
        </p:txBody>
      </p:sp>
      <p:sp>
        <p:nvSpPr>
          <p:cNvPr id="12" name="Titre 1">
            <a:extLst>
              <a:ext uri="{FF2B5EF4-FFF2-40B4-BE49-F238E27FC236}">
                <a16:creationId xmlns:a16="http://schemas.microsoft.com/office/drawing/2014/main" id="{8816FF46-CBD5-4942-B676-27BE5BD81F06}"/>
              </a:ext>
            </a:extLst>
          </p:cNvPr>
          <p:cNvSpPr>
            <a:spLocks noGrp="1"/>
          </p:cNvSpPr>
          <p:nvPr>
            <p:ph type="title" hasCustomPrompt="1"/>
          </p:nvPr>
        </p:nvSpPr>
        <p:spPr>
          <a:xfrm>
            <a:off x="470355" y="1799198"/>
            <a:ext cx="5625645" cy="480400"/>
          </a:xfrm>
        </p:spPr>
        <p:txBody>
          <a:bodyPr lIns="0" tIns="0" rIns="0" bIns="0">
            <a:noAutofit/>
          </a:bodyPr>
          <a:lstStyle>
            <a:lvl1pPr>
              <a:defRPr lang="fr-FR" sz="2800" b="1" kern="1200" dirty="0">
                <a:solidFill>
                  <a:schemeClr val="tx1"/>
                </a:solidFill>
                <a:latin typeface="Arial" panose="020B0604020202020204" pitchFamily="34" charset="0"/>
                <a:ea typeface="+mn-ea"/>
                <a:cs typeface="Arial" panose="020B0604020202020204" pitchFamily="34" charset="0"/>
              </a:defRPr>
            </a:lvl1pPr>
          </a:lstStyle>
          <a:p>
            <a:pPr>
              <a:lnSpc>
                <a:spcPts val="2400"/>
              </a:lnSpc>
            </a:pPr>
            <a:r>
              <a:rPr lang="fr-FR" sz="2800" b="1">
                <a:latin typeface="Arial" panose="020B0604020202020204" pitchFamily="34" charset="0"/>
                <a:cs typeface="Arial" panose="020B0604020202020204" pitchFamily="34" charset="0"/>
              </a:rPr>
              <a:t>Cliquer pour ajouter un titre</a:t>
            </a:r>
          </a:p>
        </p:txBody>
      </p:sp>
      <p:sp>
        <p:nvSpPr>
          <p:cNvPr id="13" name="Espace réservé du contenu 2">
            <a:extLst>
              <a:ext uri="{FF2B5EF4-FFF2-40B4-BE49-F238E27FC236}">
                <a16:creationId xmlns:a16="http://schemas.microsoft.com/office/drawing/2014/main" id="{A7E251FD-9F0E-194D-8757-F7FD7B73E046}"/>
              </a:ext>
            </a:extLst>
          </p:cNvPr>
          <p:cNvSpPr>
            <a:spLocks noGrp="1"/>
          </p:cNvSpPr>
          <p:nvPr>
            <p:ph sz="half" idx="1" hasCustomPrompt="1"/>
          </p:nvPr>
        </p:nvSpPr>
        <p:spPr>
          <a:xfrm>
            <a:off x="470355" y="2376618"/>
            <a:ext cx="5625645" cy="3054491"/>
          </a:xfrm>
        </p:spPr>
        <p:txBody>
          <a:bodyPr lIns="0" tIns="0" rIns="0" bIns="0">
            <a:noAutofit/>
          </a:bodyPr>
          <a:lstStyle>
            <a:lvl1pPr marL="0" indent="0">
              <a:buNone/>
              <a:defRPr lang="fr-FR" sz="1400" kern="1200" dirty="0">
                <a:solidFill>
                  <a:schemeClr val="tx1"/>
                </a:solidFill>
                <a:latin typeface="Arial" panose="020B0604020202020204" pitchFamily="34" charset="0"/>
                <a:ea typeface="+mn-ea"/>
                <a:cs typeface="Arial" panose="020B0604020202020204" pitchFamily="34" charset="0"/>
              </a:defRPr>
            </a:lvl1pPr>
          </a:lstStyle>
          <a:p>
            <a:pPr algn="just">
              <a:lnSpc>
                <a:spcPts val="2000"/>
              </a:lnSpc>
            </a:pPr>
            <a:r>
              <a:rPr lang="fr-FR" sz="1400" err="1">
                <a:latin typeface="Arial" panose="020B0604020202020204" pitchFamily="34" charset="0"/>
                <a:cs typeface="Arial" panose="020B0604020202020204" pitchFamily="34" charset="0"/>
              </a:rPr>
              <a:t>Aximus</a:t>
            </a:r>
            <a:r>
              <a:rPr lang="fr-FR" sz="1400">
                <a:latin typeface="Arial" panose="020B0604020202020204" pitchFamily="34" charset="0"/>
                <a:cs typeface="Arial" panose="020B0604020202020204" pitchFamily="34" charset="0"/>
              </a:rPr>
              <a:t>. Fic </a:t>
            </a:r>
            <a:r>
              <a:rPr lang="fr-FR" sz="1400" err="1">
                <a:latin typeface="Arial" panose="020B0604020202020204" pitchFamily="34" charset="0"/>
                <a:cs typeface="Arial" panose="020B0604020202020204" pitchFamily="34" charset="0"/>
              </a:rPr>
              <a:t>temporit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idis</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licature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comnisquidem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officae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ipsandant</a:t>
            </a:r>
            <a:r>
              <a:rPr lang="fr-FR" sz="1400">
                <a:latin typeface="Arial" panose="020B0604020202020204" pitchFamily="34" charset="0"/>
                <a:cs typeface="Arial" panose="020B0604020202020204" pitchFamily="34" charset="0"/>
              </a:rPr>
              <a:t> as </a:t>
            </a:r>
            <a:r>
              <a:rPr lang="fr-FR" sz="1400" err="1">
                <a:latin typeface="Arial" panose="020B0604020202020204" pitchFamily="34" charset="0"/>
                <a:cs typeface="Arial" panose="020B0604020202020204" pitchFamily="34" charset="0"/>
              </a:rPr>
              <a:t>sum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adipsam</a:t>
            </a:r>
            <a:r>
              <a:rPr lang="fr-FR" sz="1400">
                <a:latin typeface="Arial" panose="020B0604020202020204" pitchFamily="34" charset="0"/>
                <a:cs typeface="Arial" panose="020B0604020202020204" pitchFamily="34" charset="0"/>
              </a:rPr>
              <a:t> que </a:t>
            </a:r>
            <a:r>
              <a:rPr lang="fr-FR" sz="1400" err="1">
                <a:latin typeface="Arial" panose="020B0604020202020204" pitchFamily="34" charset="0"/>
                <a:cs typeface="Arial" panose="020B0604020202020204" pitchFamily="34" charset="0"/>
              </a:rPr>
              <a:t>parum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auda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conetum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quide</a:t>
            </a:r>
            <a:r>
              <a:rPr lang="fr-FR" sz="1400">
                <a:latin typeface="Arial" panose="020B0604020202020204" pitchFamily="34" charset="0"/>
                <a:cs typeface="Arial" panose="020B0604020202020204" pitchFamily="34" charset="0"/>
              </a:rPr>
              <a:t> et, </a:t>
            </a:r>
            <a:r>
              <a:rPr lang="fr-FR" sz="1400" err="1">
                <a:latin typeface="Arial" panose="020B0604020202020204" pitchFamily="34" charset="0"/>
                <a:cs typeface="Arial" panose="020B0604020202020204" pitchFamily="34" charset="0"/>
              </a:rPr>
              <a:t>velicipiento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consequo</a:t>
            </a:r>
            <a:r>
              <a:rPr lang="fr-FR" sz="1400">
                <a:latin typeface="Arial" panose="020B0604020202020204" pitchFamily="34" charset="0"/>
                <a:cs typeface="Arial" panose="020B0604020202020204" pitchFamily="34" charset="0"/>
              </a:rPr>
              <a:t> et ad </a:t>
            </a:r>
            <a:r>
              <a:rPr lang="fr-FR" sz="1400" err="1">
                <a:latin typeface="Arial" panose="020B0604020202020204" pitchFamily="34" charset="0"/>
                <a:cs typeface="Arial" panose="020B0604020202020204" pitchFamily="34" charset="0"/>
              </a:rPr>
              <a:t>magnis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aceaquunt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modiossed</a:t>
            </a:r>
            <a:r>
              <a:rPr lang="fr-FR" sz="1400">
                <a:latin typeface="Arial" panose="020B0604020202020204" pitchFamily="34" charset="0"/>
                <a:cs typeface="Arial" panose="020B0604020202020204" pitchFamily="34" charset="0"/>
              </a:rPr>
              <a:t> quo </a:t>
            </a:r>
            <a:r>
              <a:rPr lang="fr-FR" sz="1400" err="1">
                <a:latin typeface="Arial" panose="020B0604020202020204" pitchFamily="34" charset="0"/>
                <a:cs typeface="Arial" panose="020B0604020202020204" pitchFamily="34" charset="0"/>
              </a:rPr>
              <a:t>veliquam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illab</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imolenis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sequo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eaquam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optasinto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dolorest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aperita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estias</a:t>
            </a:r>
            <a:r>
              <a:rPr lang="fr-FR" sz="1400">
                <a:latin typeface="Arial" panose="020B0604020202020204" pitchFamily="34" charset="0"/>
                <a:cs typeface="Arial" panose="020B0604020202020204" pitchFamily="34" charset="0"/>
              </a:rPr>
              <a:t> quia sus, </a:t>
            </a:r>
            <a:r>
              <a:rPr lang="fr-FR" sz="1400" err="1">
                <a:latin typeface="Arial" panose="020B0604020202020204" pitchFamily="34" charset="0"/>
                <a:cs typeface="Arial" panose="020B0604020202020204" pitchFamily="34" charset="0"/>
              </a:rPr>
              <a:t>volorio</a:t>
            </a:r>
            <a:r>
              <a:rPr lang="fr-FR" sz="1400">
                <a:latin typeface="Arial" panose="020B0604020202020204" pitchFamily="34" charset="0"/>
                <a:cs typeface="Arial" panose="020B0604020202020204" pitchFamily="34" charset="0"/>
              </a:rPr>
              <a:t> il minci </a:t>
            </a:r>
            <a:r>
              <a:rPr lang="fr-FR" sz="1400" err="1">
                <a:latin typeface="Arial" panose="020B0604020202020204" pitchFamily="34" charset="0"/>
                <a:cs typeface="Arial" panose="020B0604020202020204" pitchFamily="34" charset="0"/>
              </a:rPr>
              <a:t>officienimin</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cullor</a:t>
            </a:r>
            <a:r>
              <a:rPr lang="fr-FR" sz="1400">
                <a:latin typeface="Arial" panose="020B0604020202020204" pitchFamily="34" charset="0"/>
                <a:cs typeface="Arial" panose="020B0604020202020204" pitchFamily="34" charset="0"/>
              </a:rPr>
              <a:t> mo </a:t>
            </a:r>
            <a:r>
              <a:rPr lang="fr-FR" sz="1400" err="1">
                <a:latin typeface="Arial" panose="020B0604020202020204" pitchFamily="34" charset="0"/>
                <a:cs typeface="Arial" panose="020B0604020202020204" pitchFamily="34" charset="0"/>
              </a:rPr>
              <a:t>doluptas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inume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pratae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latem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apita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veruptas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velenec</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ullaborem</a:t>
            </a:r>
            <a:r>
              <a:rPr lang="fr-FR" sz="1400">
                <a:latin typeface="Arial" panose="020B0604020202020204" pitchFamily="34" charset="0"/>
                <a:cs typeface="Arial" panose="020B0604020202020204" pitchFamily="34" charset="0"/>
              </a:rPr>
              <a:t> anis doles </a:t>
            </a:r>
            <a:r>
              <a:rPr lang="fr-FR" sz="1400" err="1">
                <a:latin typeface="Arial" panose="020B0604020202020204" pitchFamily="34" charset="0"/>
                <a:cs typeface="Arial" panose="020B0604020202020204" pitchFamily="34" charset="0"/>
              </a:rPr>
              <a:t>rehenda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escipienihil</a:t>
            </a:r>
            <a:r>
              <a:rPr lang="fr-FR" sz="1400">
                <a:latin typeface="Arial" panose="020B0604020202020204" pitchFamily="34" charset="0"/>
                <a:cs typeface="Arial" panose="020B0604020202020204" pitchFamily="34" charset="0"/>
              </a:rPr>
              <a:t> id </a:t>
            </a:r>
            <a:r>
              <a:rPr lang="fr-FR" sz="1400" err="1">
                <a:latin typeface="Arial" panose="020B0604020202020204" pitchFamily="34" charset="0"/>
                <a:cs typeface="Arial" panose="020B0604020202020204" pitchFamily="34" charset="0"/>
              </a:rPr>
              <a:t>quodita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tusapisCus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prorepe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litempo</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riantem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porerestrunt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volendi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temolum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exceprae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siti</a:t>
            </a:r>
            <a:r>
              <a:rPr lang="fr-FR" sz="1400">
                <a:latin typeface="Arial" panose="020B0604020202020204" pitchFamily="34" charset="0"/>
                <a:cs typeface="Arial" panose="020B0604020202020204" pitchFamily="34" charset="0"/>
              </a:rPr>
              <a:t> rem. </a:t>
            </a:r>
            <a:r>
              <a:rPr lang="fr-FR" sz="1400" err="1">
                <a:latin typeface="Arial" panose="020B0604020202020204" pitchFamily="34" charset="0"/>
                <a:cs typeface="Arial" panose="020B0604020202020204" pitchFamily="34" charset="0"/>
              </a:rPr>
              <a:t>Ucia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duciis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ium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adicipsa</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volorem</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nonseditat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fuga</a:t>
            </a:r>
            <a:r>
              <a:rPr lang="fr-FR" sz="1400">
                <a:latin typeface="Arial" panose="020B0604020202020204" pitchFamily="34" charset="0"/>
                <a:cs typeface="Arial" panose="020B0604020202020204" pitchFamily="34" charset="0"/>
              </a:rPr>
              <a:t>. Nam, non </a:t>
            </a:r>
            <a:r>
              <a:rPr lang="fr-FR" sz="1400" err="1">
                <a:latin typeface="Arial" panose="020B0604020202020204" pitchFamily="34" charset="0"/>
                <a:cs typeface="Arial" panose="020B0604020202020204" pitchFamily="34" charset="0"/>
              </a:rPr>
              <a:t>nimuscia</a:t>
            </a:r>
            <a:r>
              <a:rPr lang="fr-FR" sz="1400">
                <a:latin typeface="Arial" panose="020B0604020202020204" pitchFamily="34" charset="0"/>
                <a:cs typeface="Arial" panose="020B0604020202020204" pitchFamily="34" charset="0"/>
              </a:rPr>
              <a:t> cum </a:t>
            </a:r>
            <a:r>
              <a:rPr lang="fr-FR" sz="1400" err="1">
                <a:latin typeface="Arial" panose="020B0604020202020204" pitchFamily="34" charset="0"/>
                <a:cs typeface="Arial" panose="020B0604020202020204" pitchFamily="34" charset="0"/>
              </a:rPr>
              <a:t>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repedit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atibus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simos</a:t>
            </a:r>
            <a:r>
              <a:rPr lang="fr-FR" sz="1400">
                <a:latin typeface="Arial" panose="020B0604020202020204" pitchFamily="34" charset="0"/>
                <a:cs typeface="Arial" panose="020B0604020202020204" pitchFamily="34" charset="0"/>
              </a:rPr>
              <a:t> est ex </a:t>
            </a:r>
            <a:r>
              <a:rPr lang="fr-FR" sz="1400" err="1">
                <a:latin typeface="Arial" panose="020B0604020202020204" pitchFamily="34" charset="0"/>
                <a:cs typeface="Arial" panose="020B0604020202020204" pitchFamily="34" charset="0"/>
              </a:rPr>
              <a:t>elique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re</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simaio</a:t>
            </a:r>
            <a:r>
              <a:rPr lang="fr-FR" sz="1400">
                <a:latin typeface="Arial" panose="020B0604020202020204" pitchFamily="34" charset="0"/>
                <a:cs typeface="Arial" panose="020B0604020202020204" pitchFamily="34" charset="0"/>
              </a:rPr>
              <a:t> mo quid et </a:t>
            </a:r>
            <a:r>
              <a:rPr lang="fr-FR" sz="1400" err="1">
                <a:latin typeface="Arial" panose="020B0604020202020204" pitchFamily="34" charset="0"/>
                <a:cs typeface="Arial" panose="020B0604020202020204" pitchFamily="34" charset="0"/>
              </a:rPr>
              <a:t>mint</a:t>
            </a:r>
            <a:r>
              <a:rPr lang="fr-FR" sz="1400">
                <a:latin typeface="Arial" panose="020B0604020202020204" pitchFamily="34" charset="0"/>
                <a:cs typeface="Arial" panose="020B0604020202020204" pitchFamily="34" charset="0"/>
              </a:rPr>
              <a:t> es rendent </a:t>
            </a:r>
            <a:r>
              <a:rPr lang="fr-FR" sz="1400" err="1">
                <a:latin typeface="Arial" panose="020B0604020202020204" pitchFamily="34" charset="0"/>
                <a:cs typeface="Arial" panose="020B0604020202020204" pitchFamily="34" charset="0"/>
              </a:rPr>
              <a:t>iuntinus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ulluptas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int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plaut</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pliquatur</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serepudae</a:t>
            </a:r>
            <a:r>
              <a:rPr lang="fr-FR" sz="1400">
                <a:latin typeface="Arial" panose="020B0604020202020204" pitchFamily="34" charset="0"/>
                <a:cs typeface="Arial" panose="020B0604020202020204" pitchFamily="34" charset="0"/>
              </a:rPr>
              <a:t> lis ut </a:t>
            </a:r>
            <a:r>
              <a:rPr lang="fr-FR" sz="1400" err="1">
                <a:latin typeface="Arial" panose="020B0604020202020204" pitchFamily="34" charset="0"/>
                <a:cs typeface="Arial" panose="020B0604020202020204" pitchFamily="34" charset="0"/>
              </a:rPr>
              <a:t>alis</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accupti</a:t>
            </a:r>
            <a:r>
              <a:rPr lang="fr-FR" sz="1400">
                <a:latin typeface="Arial" panose="020B0604020202020204" pitchFamily="34" charset="0"/>
                <a:cs typeface="Arial" panose="020B0604020202020204" pitchFamily="34" charset="0"/>
              </a:rPr>
              <a:t> </a:t>
            </a:r>
            <a:r>
              <a:rPr lang="fr-FR" sz="1400" err="1">
                <a:latin typeface="Arial" panose="020B0604020202020204" pitchFamily="34" charset="0"/>
                <a:cs typeface="Arial" panose="020B0604020202020204" pitchFamily="34" charset="0"/>
              </a:rPr>
              <a:t>atquiditatem</a:t>
            </a:r>
            <a:r>
              <a:rPr lang="fr-FR" sz="1400">
                <a:latin typeface="Arial" panose="020B0604020202020204" pitchFamily="34" charset="0"/>
                <a:cs typeface="Arial" panose="020B0604020202020204" pitchFamily="34" charset="0"/>
              </a:rPr>
              <a:t> est.</a:t>
            </a:r>
          </a:p>
        </p:txBody>
      </p:sp>
      <p:pic>
        <p:nvPicPr>
          <p:cNvPr id="14" name="Image 13">
            <a:extLst>
              <a:ext uri="{FF2B5EF4-FFF2-40B4-BE49-F238E27FC236}">
                <a16:creationId xmlns:a16="http://schemas.microsoft.com/office/drawing/2014/main" id="{03160268-7C44-E042-BBDA-469CAAA4A934}"/>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3577" b="2929"/>
          <a:stretch/>
        </p:blipFill>
        <p:spPr>
          <a:xfrm>
            <a:off x="6762762" y="493776"/>
            <a:ext cx="5429238" cy="6364224"/>
          </a:xfrm>
          <a:prstGeom prst="rect">
            <a:avLst/>
          </a:prstGeom>
        </p:spPr>
      </p:pic>
      <p:pic>
        <p:nvPicPr>
          <p:cNvPr id="10" name="Image 9">
            <a:extLst>
              <a:ext uri="{FF2B5EF4-FFF2-40B4-BE49-F238E27FC236}">
                <a16:creationId xmlns:a16="http://schemas.microsoft.com/office/drawing/2014/main" id="{06E731E0-9D09-4A7E-86C4-F6FC66E95089}"/>
              </a:ext>
            </a:extLst>
          </p:cNvPr>
          <p:cNvPicPr>
            <a:picLocks noChangeAspect="1"/>
          </p:cNvPicPr>
          <p:nvPr userDrawn="1"/>
        </p:nvPicPr>
        <p:blipFill rotWithShape="1">
          <a:blip r:embed="rId4"/>
          <a:srcRect l="17688" t="14066" r="48632" b="19347"/>
          <a:stretch/>
        </p:blipFill>
        <p:spPr>
          <a:xfrm>
            <a:off x="10734675" y="202629"/>
            <a:ext cx="1325136" cy="819053"/>
          </a:xfrm>
          <a:prstGeom prst="rect">
            <a:avLst/>
          </a:prstGeom>
        </p:spPr>
      </p:pic>
    </p:spTree>
    <p:extLst>
      <p:ext uri="{BB962C8B-B14F-4D97-AF65-F5344CB8AC3E}">
        <p14:creationId xmlns:p14="http://schemas.microsoft.com/office/powerpoint/2010/main" val="41735539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pic>
        <p:nvPicPr>
          <p:cNvPr id="4" name="Image 3"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sp>
        <p:nvSpPr>
          <p:cNvPr id="7" name="Espace réservé du texte 6">
            <a:extLst>
              <a:ext uri="{FF2B5EF4-FFF2-40B4-BE49-F238E27FC236}">
                <a16:creationId xmlns:a16="http://schemas.microsoft.com/office/drawing/2014/main" id="{C0E49024-B637-B846-AD7A-074C32D97EBE}"/>
              </a:ext>
            </a:extLst>
          </p:cNvPr>
          <p:cNvSpPr>
            <a:spLocks noGrp="1"/>
          </p:cNvSpPr>
          <p:nvPr>
            <p:ph type="body" sz="quarter" idx="10" hasCustomPrompt="1"/>
          </p:nvPr>
        </p:nvSpPr>
        <p:spPr>
          <a:xfrm>
            <a:off x="2832102" y="1316569"/>
            <a:ext cx="3647943" cy="2495551"/>
          </a:xfrm>
          <a:prstGeom prst="rect">
            <a:avLst/>
          </a:prstGeom>
        </p:spPr>
        <p:txBody>
          <a:bodyPr/>
          <a:lstStyle>
            <a:lvl1pPr>
              <a:defRPr sz="3733" kern="800" cap="all" baseline="0"/>
            </a:lvl1pPr>
            <a:lvl2pPr marL="578972" indent="0">
              <a:buNone/>
              <a:defRPr sz="4267"/>
            </a:lvl2pPr>
          </a:lstStyle>
          <a:p>
            <a:pPr lvl="0"/>
            <a:r>
              <a:rPr lang="fr-FR"/>
              <a:t>Titre de la slide</a:t>
            </a:r>
          </a:p>
          <a:p>
            <a:pPr lvl="1"/>
            <a:endParaRPr lang="fr-FR"/>
          </a:p>
        </p:txBody>
      </p:sp>
      <p:sp>
        <p:nvSpPr>
          <p:cNvPr id="9" name="Espace réservé du texte 8">
            <a:extLst>
              <a:ext uri="{FF2B5EF4-FFF2-40B4-BE49-F238E27FC236}">
                <a16:creationId xmlns:a16="http://schemas.microsoft.com/office/drawing/2014/main" id="{F9933515-A54B-C648-9452-ED438F800E2D}"/>
              </a:ext>
            </a:extLst>
          </p:cNvPr>
          <p:cNvSpPr>
            <a:spLocks noGrp="1"/>
          </p:cNvSpPr>
          <p:nvPr>
            <p:ph type="body" sz="quarter" idx="11" hasCustomPrompt="1"/>
          </p:nvPr>
        </p:nvSpPr>
        <p:spPr>
          <a:xfrm>
            <a:off x="6672066" y="1316569"/>
            <a:ext cx="4610100" cy="2495551"/>
          </a:xfrm>
          <a:prstGeom prst="rect">
            <a:avLst/>
          </a:prstGeom>
        </p:spPr>
        <p:txBody>
          <a:bodyPr/>
          <a:lstStyle>
            <a:lvl1pPr>
              <a:lnSpc>
                <a:spcPct val="80000"/>
              </a:lnSpc>
              <a:spcBef>
                <a:spcPts val="0"/>
              </a:spcBef>
              <a:defRPr sz="1867" b="0"/>
            </a:lvl1pPr>
          </a:lstStyle>
          <a:p>
            <a:pPr lvl="0"/>
            <a:r>
              <a:rPr lang="fr-FR"/>
              <a:t>Texte</a:t>
            </a:r>
          </a:p>
        </p:txBody>
      </p:sp>
      <p:pic>
        <p:nvPicPr>
          <p:cNvPr id="6" name="Image 5" descr="Une image contenant personne, intérieur, homme, table&#10;&#10;Description générée automatiquement">
            <a:extLst>
              <a:ext uri="{FF2B5EF4-FFF2-40B4-BE49-F238E27FC236}">
                <a16:creationId xmlns:a16="http://schemas.microsoft.com/office/drawing/2014/main" id="{6FB58E74-65F0-5A41-B2A3-C683EB81BB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277" y="-18596"/>
            <a:ext cx="12253577" cy="6895191"/>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8781" y="265621"/>
            <a:ext cx="1152696" cy="900035"/>
          </a:xfrm>
          <a:prstGeom prst="rect">
            <a:avLst/>
          </a:prstGeom>
        </p:spPr>
      </p:pic>
    </p:spTree>
    <p:extLst>
      <p:ext uri="{BB962C8B-B14F-4D97-AF65-F5344CB8AC3E}">
        <p14:creationId xmlns:p14="http://schemas.microsoft.com/office/powerpoint/2010/main" val="138851765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3" name="Espace réservé du pied de page 4">
            <a:extLst>
              <a:ext uri="{FF2B5EF4-FFF2-40B4-BE49-F238E27FC236}">
                <a16:creationId xmlns:a16="http://schemas.microsoft.com/office/drawing/2014/main" id="{0E368FCF-0FE7-B091-6DEC-C11A265EFEF6}"/>
              </a:ext>
            </a:extLst>
          </p:cNvPr>
          <p:cNvSpPr>
            <a:spLocks noGrp="1"/>
          </p:cNvSpPr>
          <p:nvPr>
            <p:ph type="ftr" sz="quarter" idx="3"/>
          </p:nvPr>
        </p:nvSpPr>
        <p:spPr>
          <a:xfrm>
            <a:off x="545005" y="6333324"/>
            <a:ext cx="9235315" cy="365125"/>
          </a:xfrm>
          <a:prstGeom prst="rect">
            <a:avLst/>
          </a:prstGeom>
        </p:spPr>
        <p:txBody>
          <a:bodyPr vert="horz" lIns="0" tIns="0" rIns="0" bIns="0" rtlCol="0" anchor="ctr"/>
          <a:lstStyle>
            <a:lvl1pPr marL="0" marR="0" indent="0" algn="l" defTabSz="121914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RPIS/SMUR</a:t>
            </a:r>
          </a:p>
        </p:txBody>
      </p:sp>
    </p:spTree>
    <p:extLst>
      <p:ext uri="{BB962C8B-B14F-4D97-AF65-F5344CB8AC3E}">
        <p14:creationId xmlns:p14="http://schemas.microsoft.com/office/powerpoint/2010/main" val="181478598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fr-FR"/>
              <a:t>Titre de la slide</a:t>
            </a:r>
          </a:p>
        </p:txBody>
      </p:sp>
      <p:sp>
        <p:nvSpPr>
          <p:cNvPr id="6" name="Espace réservé du numéro de diapositive 5"/>
          <p:cNvSpPr>
            <a:spLocks noGrp="1"/>
          </p:cNvSpPr>
          <p:nvPr>
            <p:ph type="sldNum" sz="quarter" idx="12"/>
          </p:nvPr>
        </p:nvSpPr>
        <p:spPr/>
        <p:txBody>
          <a:bodyPr/>
          <a:lstStyle>
            <a:lvl1pPr>
              <a:defRPr>
                <a:solidFill>
                  <a:srgbClr val="575757"/>
                </a:solidFill>
              </a:defRPr>
            </a:lvl1pPr>
          </a:lstStyle>
          <a:p>
            <a:fld id="{646E7B68-C406-4B5C-B79D-A1CDE10CB85D}" type="slidenum">
              <a:rPr lang="fr-FR" smtClean="0"/>
              <a:pPr/>
              <a:t>‹#›</a:t>
            </a:fld>
            <a:endParaRPr lang="fr-FR"/>
          </a:p>
        </p:txBody>
      </p:sp>
      <p:sp>
        <p:nvSpPr>
          <p:cNvPr id="7" name="Espace réservé du texte 2"/>
          <p:cNvSpPr>
            <a:spLocks noGrp="1"/>
          </p:cNvSpPr>
          <p:nvPr>
            <p:ph idx="1"/>
          </p:nvPr>
        </p:nvSpPr>
        <p:spPr>
          <a:xfrm>
            <a:off x="1103445" y="1124745"/>
            <a:ext cx="10753195" cy="4992555"/>
          </a:xfrm>
          <a:prstGeom prst="rect">
            <a:avLst/>
          </a:prstGeom>
        </p:spPr>
        <p:txBody>
          <a:bodyPr vert="horz" lIns="0" tIns="0" rIns="0" bIns="0" rtlCol="0">
            <a:normAutofit/>
          </a:bodyPr>
          <a:lstStyle>
            <a:lvl4pPr>
              <a:defRPr sz="1867"/>
            </a:lvl4pPr>
            <a:lvl5pPr>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43167951-A333-294F-FA68-067FE2D76529}"/>
              </a:ext>
            </a:extLst>
          </p:cNvPr>
          <p:cNvSpPr>
            <a:spLocks noGrp="1"/>
          </p:cNvSpPr>
          <p:nvPr>
            <p:ph type="ftr" sz="quarter" idx="3"/>
          </p:nvPr>
        </p:nvSpPr>
        <p:spPr>
          <a:xfrm>
            <a:off x="545005" y="6333324"/>
            <a:ext cx="9235315" cy="365125"/>
          </a:xfrm>
          <a:prstGeom prst="rect">
            <a:avLst/>
          </a:prstGeom>
        </p:spPr>
        <p:txBody>
          <a:bodyPr vert="horz" lIns="0" tIns="0" rIns="0" bIns="0" rtlCol="0" anchor="ctr"/>
          <a:lstStyle>
            <a:lvl1pPr marL="0" marR="0" indent="0" algn="l" defTabSz="121914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RPIS/SMUR</a:t>
            </a:r>
          </a:p>
        </p:txBody>
      </p:sp>
    </p:spTree>
    <p:extLst>
      <p:ext uri="{BB962C8B-B14F-4D97-AF65-F5344CB8AC3E}">
        <p14:creationId xmlns:p14="http://schemas.microsoft.com/office/powerpoint/2010/main" val="56178998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103445" y="116632"/>
            <a:ext cx="10752123" cy="720008"/>
          </a:xfrm>
        </p:spPr>
        <p:txBody>
          <a:bodyPr/>
          <a:lstStyle>
            <a:lvl1pPr>
              <a:defRPr/>
            </a:lvl1pPr>
          </a:lstStyle>
          <a:p>
            <a:r>
              <a:rPr lang="fr-FR"/>
              <a:t>Titre de la slide</a:t>
            </a:r>
          </a:p>
        </p:txBody>
      </p:sp>
      <p:sp>
        <p:nvSpPr>
          <p:cNvPr id="5" name="Espace réservé du numéro de diapositive 4"/>
          <p:cNvSpPr>
            <a:spLocks noGrp="1"/>
          </p:cNvSpPr>
          <p:nvPr>
            <p:ph type="sldNum" sz="quarter" idx="12"/>
          </p:nvPr>
        </p:nvSpPr>
        <p:spPr/>
        <p:txBody>
          <a:bodyPr/>
          <a:lstStyle/>
          <a:p>
            <a:fld id="{646E7B68-C406-4B5C-B79D-A1CDE10CB85D}" type="slidenum">
              <a:rPr lang="fr-FR" smtClean="0"/>
              <a:pPr/>
              <a:t>‹#›</a:t>
            </a:fld>
            <a:endParaRPr lang="fr-FR"/>
          </a:p>
        </p:txBody>
      </p:sp>
      <p:sp>
        <p:nvSpPr>
          <p:cNvPr id="11" name="Espace réservé du contenu 10"/>
          <p:cNvSpPr>
            <a:spLocks noGrp="1"/>
          </p:cNvSpPr>
          <p:nvPr>
            <p:ph sz="quarter" idx="16"/>
          </p:nvPr>
        </p:nvSpPr>
        <p:spPr>
          <a:xfrm>
            <a:off x="1103448" y="1124745"/>
            <a:ext cx="5185833" cy="4992555"/>
          </a:xfrm>
        </p:spPr>
        <p:txBody>
          <a:bodyPr>
            <a:noAutofit/>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13" name="Espace réservé du contenu 12"/>
          <p:cNvSpPr>
            <a:spLocks noGrp="1"/>
          </p:cNvSpPr>
          <p:nvPr>
            <p:ph sz="quarter" idx="17"/>
          </p:nvPr>
        </p:nvSpPr>
        <p:spPr>
          <a:xfrm>
            <a:off x="6669737" y="1124745"/>
            <a:ext cx="5185833" cy="4992555"/>
          </a:xfrm>
        </p:spPr>
        <p:txBody>
          <a:bodyPr/>
          <a:lstStyle>
            <a:lvl1pPr marL="0" indent="0">
              <a:buNone/>
              <a:defRPr/>
            </a:lvl1pPr>
            <a:lvl2pPr>
              <a:defRPr>
                <a:solidFill>
                  <a:schemeClr val="tx2"/>
                </a:solidFill>
              </a:defRPr>
            </a:lvl2pPr>
            <a:lvl3pPr>
              <a:defRPr>
                <a:solidFill>
                  <a:srgbClr val="575757"/>
                </a:solidFill>
              </a:defRPr>
            </a:lvl3pPr>
            <a:lvl4pPr>
              <a:defRPr sz="1867">
                <a:solidFill>
                  <a:srgbClr val="575757"/>
                </a:solidFill>
              </a:defRPr>
            </a:lvl4pPr>
            <a:lvl5pPr>
              <a:defRPr sz="1600">
                <a:solidFill>
                  <a:srgbClr val="575757"/>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kumimoji="0" lang="fr-FR" sz="1867" b="0" i="0" u="none" strike="noStrike" kern="1200" cap="none" spc="0" normalizeH="0" baseline="0" noProof="0">
              <a:ln>
                <a:noFill/>
              </a:ln>
              <a:solidFill>
                <a:srgbClr val="575757"/>
              </a:solidFill>
              <a:effectLst/>
              <a:uLnTx/>
              <a:uFillTx/>
              <a:latin typeface="+mn-lt"/>
              <a:ea typeface="+mn-ea"/>
              <a:cs typeface="+mn-cs"/>
            </a:endParaRPr>
          </a:p>
        </p:txBody>
      </p:sp>
      <p:sp>
        <p:nvSpPr>
          <p:cNvPr id="3" name="Espace réservé du pied de page 4">
            <a:extLst>
              <a:ext uri="{FF2B5EF4-FFF2-40B4-BE49-F238E27FC236}">
                <a16:creationId xmlns:a16="http://schemas.microsoft.com/office/drawing/2014/main" id="{916F9559-A0CB-4850-0DDA-2F37E029ED9A}"/>
              </a:ext>
            </a:extLst>
          </p:cNvPr>
          <p:cNvSpPr>
            <a:spLocks noGrp="1"/>
          </p:cNvSpPr>
          <p:nvPr>
            <p:ph type="ftr" sz="quarter" idx="3"/>
          </p:nvPr>
        </p:nvSpPr>
        <p:spPr>
          <a:xfrm>
            <a:off x="545005" y="6333324"/>
            <a:ext cx="9235315" cy="365125"/>
          </a:xfrm>
          <a:prstGeom prst="rect">
            <a:avLst/>
          </a:prstGeom>
        </p:spPr>
        <p:txBody>
          <a:bodyPr vert="horz" lIns="0" tIns="0" rIns="0" bIns="0" rtlCol="0" anchor="ctr"/>
          <a:lstStyle>
            <a:lvl1pPr marL="0" marR="0" indent="0" algn="l" defTabSz="121914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SMUR/RPIS</a:t>
            </a:r>
          </a:p>
        </p:txBody>
      </p:sp>
    </p:spTree>
    <p:extLst>
      <p:ext uri="{BB962C8B-B14F-4D97-AF65-F5344CB8AC3E}">
        <p14:creationId xmlns:p14="http://schemas.microsoft.com/office/powerpoint/2010/main" val="182065281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ge de fin">
    <p:spTree>
      <p:nvGrpSpPr>
        <p:cNvPr id="1" name=""/>
        <p:cNvGrpSpPr/>
        <p:nvPr/>
      </p:nvGrpSpPr>
      <p:grpSpPr>
        <a:xfrm>
          <a:off x="0" y="0"/>
          <a:ext cx="0" cy="0"/>
          <a:chOff x="0" y="0"/>
          <a:chExt cx="0" cy="0"/>
        </a:xfrm>
      </p:grpSpPr>
      <p:sp>
        <p:nvSpPr>
          <p:cNvPr id="11" name="Rectangle 10"/>
          <p:cNvSpPr/>
          <p:nvPr/>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Rectangle 6"/>
          <p:cNvSpPr/>
          <p:nvPr/>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715" y="296542"/>
            <a:ext cx="1815188" cy="6264921"/>
          </a:xfrm>
          <a:prstGeom prst="rect">
            <a:avLst/>
          </a:prstGeom>
        </p:spPr>
      </p:pic>
      <p:sp>
        <p:nvSpPr>
          <p:cNvPr id="12" name="Rectangle 11"/>
          <p:cNvSpPr/>
          <p:nvPr userDrawn="1"/>
        </p:nvSpPr>
        <p:spPr>
          <a:xfrm>
            <a:off x="0" y="-2728"/>
            <a:ext cx="12192000" cy="10314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p:cNvSpPr/>
          <p:nvPr userDrawn="1"/>
        </p:nvSpPr>
        <p:spPr>
          <a:xfrm>
            <a:off x="0" y="6597352"/>
            <a:ext cx="1219200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20" name="Imag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16715" y="296542"/>
            <a:ext cx="1815188" cy="6264921"/>
          </a:xfrm>
          <a:prstGeom prst="rect">
            <a:avLst/>
          </a:prstGeom>
        </p:spPr>
      </p:pic>
      <p:grpSp>
        <p:nvGrpSpPr>
          <p:cNvPr id="22" name="Groupe 21"/>
          <p:cNvGrpSpPr/>
          <p:nvPr userDrawn="1"/>
        </p:nvGrpSpPr>
        <p:grpSpPr>
          <a:xfrm>
            <a:off x="6406216" y="1682636"/>
            <a:ext cx="4471897" cy="3372488"/>
            <a:chOff x="4804660" y="1261977"/>
            <a:chExt cx="3353923" cy="2529366"/>
          </a:xfrm>
        </p:grpSpPr>
        <p:sp>
          <p:nvSpPr>
            <p:cNvPr id="23" name="ZoneTexte 22"/>
            <p:cNvSpPr txBox="1"/>
            <p:nvPr/>
          </p:nvSpPr>
          <p:spPr>
            <a:xfrm>
              <a:off x="4818086" y="1261977"/>
              <a:ext cx="3240360" cy="2529366"/>
            </a:xfrm>
            <a:prstGeom prst="rect">
              <a:avLst/>
            </a:prstGeom>
            <a:noFill/>
          </p:spPr>
          <p:txBody>
            <a:bodyPr wrap="square" lIns="72000" tIns="108000" rIns="72000" bIns="108000" rtlCol="0" anchor="t" anchorCtr="0">
              <a:normAutofit/>
            </a:bodyPr>
            <a:lstStyle/>
            <a:p>
              <a:pPr algn="l"/>
              <a:r>
                <a:rPr lang="fr-FR" sz="2667" b="1">
                  <a:solidFill>
                    <a:srgbClr val="575757"/>
                  </a:solidFill>
                </a:rPr>
                <a:t>esante.gouv.fr</a:t>
              </a:r>
            </a:p>
            <a:p>
              <a:pPr algn="l"/>
              <a:r>
                <a:rPr lang="fr-FR" sz="2000">
                  <a:solidFill>
                    <a:srgbClr val="575757"/>
                  </a:solidFill>
                </a:rPr>
                <a:t>Le portail</a:t>
              </a:r>
              <a:r>
                <a:rPr lang="fr-FR" sz="2000" baseline="0">
                  <a:solidFill>
                    <a:srgbClr val="575757"/>
                  </a:solidFill>
                </a:rPr>
                <a:t> pour accéder à l’ensemble des services et produits de l’agence du numérique en santé et s’informer sur l’actualité de la e-santé. </a:t>
              </a:r>
            </a:p>
            <a:p>
              <a:pPr algn="ctr"/>
              <a:endParaRPr lang="fr-FR" sz="2000" err="1">
                <a:solidFill>
                  <a:srgbClr val="575757"/>
                </a:solidFill>
              </a:endParaRPr>
            </a:p>
          </p:txBody>
        </p:sp>
        <p:pic>
          <p:nvPicPr>
            <p:cNvPr id="24" name="Picture 2" descr="Y:\Interne\Communication\Communication_2019\Crea_graphiques\Pictos\Picto_OK\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5" name="Picture 3" descr="Y:\Interne\Communication\Communication_2019\Crea_graphiques\Pictos\Picto_OK\LINKEDIN@2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Y:\Interne\Communication\Communication_2019\Crea_graphiques\Pictos\Picto_OK\Twitter_Logo_Blu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04660" y="2817758"/>
              <a:ext cx="422086" cy="42208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 name="Picture 3" descr="Y:\Interne\Communication\Communication_2019\Crea_graphiques\Pictos\Picto_OK\LINKEDIN@2x.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889703" y="3271808"/>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p:cNvSpPr txBox="1"/>
            <p:nvPr userDrawn="1"/>
          </p:nvSpPr>
          <p:spPr>
            <a:xfrm>
              <a:off x="5220072" y="2859782"/>
              <a:ext cx="2938511" cy="649472"/>
            </a:xfrm>
            <a:prstGeom prst="rect">
              <a:avLst/>
            </a:prstGeom>
            <a:noFill/>
          </p:spPr>
          <p:txBody>
            <a:bodyPr wrap="square" lIns="72000" tIns="108000" rIns="72000" bIns="108000" rtlCol="0" anchor="t" anchorCtr="0">
              <a:noAutofit/>
            </a:bodyPr>
            <a:lstStyle/>
            <a:p>
              <a:pPr algn="l">
                <a:spcAft>
                  <a:spcPts val="800"/>
                </a:spcAft>
              </a:pPr>
              <a:r>
                <a:rPr lang="fr-FR" sz="1200" b="0">
                  <a:solidFill>
                    <a:srgbClr val="575757"/>
                  </a:solidFill>
                </a:rPr>
                <a:t>@esante_gouv_fr</a:t>
              </a:r>
            </a:p>
            <a:p>
              <a:pPr algn="l"/>
              <a:endParaRPr lang="fr-FR" sz="400" b="0">
                <a:solidFill>
                  <a:srgbClr val="575757"/>
                </a:solidFill>
              </a:endParaRPr>
            </a:p>
            <a:p>
              <a:pPr algn="l"/>
              <a:endParaRPr lang="fr-FR" sz="667" b="0">
                <a:solidFill>
                  <a:srgbClr val="575757"/>
                </a:solidFill>
              </a:endParaRPr>
            </a:p>
            <a:p>
              <a:pPr algn="l"/>
              <a:r>
                <a:rPr lang="fr-FR" sz="1200" b="0">
                  <a:solidFill>
                    <a:srgbClr val="575757"/>
                  </a:solidFill>
                </a:rPr>
                <a:t>linkedin.com/company/agence-du-numerique-en-sante</a:t>
              </a:r>
              <a:endParaRPr lang="fr-FR" sz="1067" b="0">
                <a:solidFill>
                  <a:srgbClr val="575757"/>
                </a:solidFill>
              </a:endParaRPr>
            </a:p>
          </p:txBody>
        </p:sp>
      </p:grpSp>
      <p:pic>
        <p:nvPicPr>
          <p:cNvPr id="18" name="Imag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0053" y="2616077"/>
            <a:ext cx="2347733" cy="1833129"/>
          </a:xfrm>
          <a:prstGeom prst="rect">
            <a:avLst/>
          </a:prstGeom>
        </p:spPr>
      </p:pic>
    </p:spTree>
    <p:extLst>
      <p:ext uri="{BB962C8B-B14F-4D97-AF65-F5344CB8AC3E}">
        <p14:creationId xmlns:p14="http://schemas.microsoft.com/office/powerpoint/2010/main" val="313023376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20.png"/><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20.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image" Target="../media/image20.png"/><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5.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image" Target="../media/image20.png"/><Relationship Id="rId5" Type="http://schemas.openxmlformats.org/officeDocument/2006/relationships/slideLayout" Target="../slideLayouts/slideLayout58.xml"/><Relationship Id="rId10" Type="http://schemas.openxmlformats.org/officeDocument/2006/relationships/theme" Target="../theme/theme6.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image" Target="../media/image20.png"/><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theme" Target="../theme/theme7.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image" Target="../media/image20.png"/><Relationship Id="rId5" Type="http://schemas.openxmlformats.org/officeDocument/2006/relationships/slideLayout" Target="../slideLayouts/slideLayout90.xml"/><Relationship Id="rId10" Type="http://schemas.openxmlformats.org/officeDocument/2006/relationships/theme" Target="../theme/theme9.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4EDF37C-BAA1-9F45-9E5A-C012BC187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5C4A8D8-ED2F-8946-8D1E-7D7DB6D998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287BE01E-D4B0-4840-9F4A-224AD609F6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02303DDE-1368-644D-AF97-0F270E62FF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0D71D62-60F7-D640-ABA7-EAB3033C06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33F58-996B-6244-9794-480B52F9F77B}" type="slidenum">
              <a:rPr lang="fr-FR" smtClean="0"/>
              <a:t>‹#›</a:t>
            </a:fld>
            <a:endParaRPr lang="fr-FR"/>
          </a:p>
        </p:txBody>
      </p:sp>
    </p:spTree>
    <p:extLst>
      <p:ext uri="{BB962C8B-B14F-4D97-AF65-F5344CB8AC3E}">
        <p14:creationId xmlns:p14="http://schemas.microsoft.com/office/powerpoint/2010/main" val="5981488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91" r:id="rId12"/>
    <p:sldLayoutId id="2147483754"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4EDF37C-BAA1-9F45-9E5A-C012BC187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5C4A8D8-ED2F-8946-8D1E-7D7DB6D998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287BE01E-D4B0-4840-9F4A-224AD609F6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02303DDE-1368-644D-AF97-0F270E62FF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0D71D62-60F7-D640-ABA7-EAB3033C06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33F58-996B-6244-9794-480B52F9F77B}" type="slidenum">
              <a:rPr lang="fr-FR" smtClean="0"/>
              <a:t>‹#›</a:t>
            </a:fld>
            <a:endParaRPr lang="fr-FR"/>
          </a:p>
        </p:txBody>
      </p:sp>
    </p:spTree>
    <p:extLst>
      <p:ext uri="{BB962C8B-B14F-4D97-AF65-F5344CB8AC3E}">
        <p14:creationId xmlns:p14="http://schemas.microsoft.com/office/powerpoint/2010/main" val="2870484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103445" y="1124744"/>
            <a:ext cx="10753195" cy="4992555"/>
          </a:xfrm>
          <a:prstGeom prst="rect">
            <a:avLst/>
          </a:prstGeom>
        </p:spPr>
        <p:txBody>
          <a:bodyPr vert="horz" lIns="0" tIns="0" rIns="0" bIns="0" rtlCol="0">
            <a:normAutofit/>
          </a:bodyPr>
          <a:lstStyle/>
          <a:p>
            <a:pPr lvl="0"/>
            <a:r>
              <a:rPr lang="fr-FR"/>
              <a:t>Modifiez les styles du texte du masque</a:t>
            </a:r>
          </a:p>
          <a:p>
            <a:pPr marL="959976" marR="0" lvl="1" indent="-380990" algn="l" defTabSz="121917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a:pPr>
            <a:r>
              <a:rPr kumimoji="0" lang="fr-FR" sz="2400" b="1" i="0" u="none" strike="noStrike" kern="1200" cap="none" spc="0" normalizeH="0" baseline="0" noProof="0">
                <a:ln>
                  <a:noFill/>
                </a:ln>
                <a:solidFill>
                  <a:srgbClr val="006AB2"/>
                </a:solidFill>
                <a:effectLst/>
                <a:uLnTx/>
                <a:uFillTx/>
                <a:latin typeface="+mn-lt"/>
                <a:ea typeface="+mn-ea"/>
                <a:cs typeface="+mn-cs"/>
              </a:rPr>
              <a:t>Deuxième niveau</a:t>
            </a:r>
          </a:p>
          <a:p>
            <a:pPr marL="1439964" marR="0" lvl="2" indent="-335992" algn="l" defTabSz="1219170" rtl="0" eaLnBrk="1" fontAlgn="auto" latinLnBrk="0" hangingPunct="1">
              <a:lnSpc>
                <a:spcPct val="100000"/>
              </a:lnSpc>
              <a:spcBef>
                <a:spcPts val="533"/>
              </a:spcBef>
              <a:spcAft>
                <a:spcPts val="0"/>
              </a:spcAft>
              <a:buClrTx/>
              <a:buSzTx/>
              <a:buFont typeface="Webdings" panose="05030102010509060703" pitchFamily="18" charset="2"/>
              <a:buChar char="&lt;"/>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Troisième niveau</a:t>
            </a:r>
          </a:p>
          <a:p>
            <a:pPr marL="1919952" marR="0" lvl="3" indent="-287993" algn="l" defTabSz="1219170" rtl="0" eaLnBrk="1" fontAlgn="auto" latinLnBrk="0" hangingPunct="1">
              <a:lnSpc>
                <a:spcPct val="100000"/>
              </a:lnSpc>
              <a:spcBef>
                <a:spcPts val="533"/>
              </a:spcBef>
              <a:spcAft>
                <a:spcPts val="0"/>
              </a:spcAft>
              <a:buClrTx/>
              <a:buSzPct val="130000"/>
              <a:buFont typeface="Arial" panose="020B0604020202020204" pitchFamily="34" charset="0"/>
              <a:buChar char="•"/>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Quatrième niveau</a:t>
            </a:r>
          </a:p>
          <a:p>
            <a:pPr marL="2399940" marR="0" lvl="4" indent="-287993" algn="l" defTabSz="1219170" rtl="0" eaLnBrk="1" fontAlgn="auto" latinLnBrk="0" hangingPunct="1">
              <a:lnSpc>
                <a:spcPct val="100000"/>
              </a:lnSpc>
              <a:spcBef>
                <a:spcPts val="267"/>
              </a:spcBef>
              <a:spcAft>
                <a:spcPts val="0"/>
              </a:spcAft>
              <a:buClrTx/>
              <a:buSzPct val="110000"/>
              <a:buFont typeface="Arial" pitchFamily="34" charset="0"/>
              <a:buChar char="•"/>
              <a:tabLst/>
              <a:defRPr/>
            </a:pPr>
            <a:r>
              <a:rPr kumimoji="0" lang="fr-FR" sz="1867" b="0" i="0" u="none" strike="noStrike" kern="1200" cap="none" spc="0" normalizeH="0" baseline="0" noProof="0">
                <a:ln>
                  <a:noFill/>
                </a:ln>
                <a:solidFill>
                  <a:srgbClr val="575757"/>
                </a:solidFill>
                <a:effectLst/>
                <a:uLnTx/>
                <a:uFillTx/>
                <a:latin typeface="+mn-lt"/>
                <a:ea typeface="+mn-ea"/>
                <a:cs typeface="+mn-cs"/>
              </a:rPr>
              <a:t>Cinquième niveau</a:t>
            </a:r>
          </a:p>
        </p:txBody>
      </p:sp>
      <p:sp>
        <p:nvSpPr>
          <p:cNvPr id="6" name="Espace réservé du numéro de diapositive 5"/>
          <p:cNvSpPr>
            <a:spLocks noGrp="1"/>
          </p:cNvSpPr>
          <p:nvPr>
            <p:ph type="sldNum" sz="quarter" idx="4"/>
          </p:nvPr>
        </p:nvSpPr>
        <p:spPr>
          <a:xfrm>
            <a:off x="143339" y="6333323"/>
            <a:ext cx="383117" cy="365125"/>
          </a:xfrm>
          <a:prstGeom prst="rect">
            <a:avLst/>
          </a:prstGeom>
        </p:spPr>
        <p:txBody>
          <a:bodyPr vert="horz" lIns="0" tIns="0" rIns="0" bIns="0" rtlCol="0" anchor="ctr"/>
          <a:lstStyle>
            <a:lvl1pPr algn="ctr">
              <a:defRPr lang="fr-FR" sz="1067" i="1" kern="1200" smtClean="0">
                <a:solidFill>
                  <a:srgbClr val="575757"/>
                </a:solidFill>
                <a:latin typeface="Arial"/>
                <a:ea typeface="+mn-ea"/>
                <a:cs typeface="+mn-cs"/>
              </a:defRPr>
            </a:lvl1pPr>
          </a:lstStyle>
          <a:p>
            <a:fld id="{646E7B68-C406-4B5C-B79D-A1CDE10CB85D}" type="slidenum">
              <a:rPr lang="fr-FR" smtClean="0"/>
              <a:pPr/>
              <a:t>‹#›</a:t>
            </a:fld>
            <a:endParaRPr lang="fr-FR"/>
          </a:p>
        </p:txBody>
      </p:sp>
      <p:sp>
        <p:nvSpPr>
          <p:cNvPr id="5" name="Espace réservé du pied de page 4"/>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endParaRPr lang="fr-FR">
              <a:latin typeface="Arial"/>
              <a:ea typeface="+mn-ea"/>
            </a:endParaRPr>
          </a:p>
        </p:txBody>
      </p:sp>
      <p:sp>
        <p:nvSpPr>
          <p:cNvPr id="2" name="Espace réservé du titre 1"/>
          <p:cNvSpPr>
            <a:spLocks noGrp="1"/>
          </p:cNvSpPr>
          <p:nvPr>
            <p:ph type="title"/>
          </p:nvPr>
        </p:nvSpPr>
        <p:spPr>
          <a:xfrm>
            <a:off x="1103445" y="116632"/>
            <a:ext cx="10752123" cy="720008"/>
          </a:xfrm>
          <a:prstGeom prst="rect">
            <a:avLst/>
          </a:prstGeom>
        </p:spPr>
        <p:txBody>
          <a:bodyPr vert="horz" lIns="0" tIns="0" rIns="0" bIns="0" rtlCol="0" anchor="b" anchorCtr="0">
            <a:normAutofit/>
          </a:bodyPr>
          <a:lstStyle/>
          <a:p>
            <a:r>
              <a:rPr lang="fr-FR"/>
              <a:t>Titre de la slide</a:t>
            </a:r>
          </a:p>
        </p:txBody>
      </p:sp>
      <p:cxnSp>
        <p:nvCxnSpPr>
          <p:cNvPr id="7" name="Connecteur droit 6"/>
          <p:cNvCxnSpPr/>
          <p:nvPr/>
        </p:nvCxnSpPr>
        <p:spPr>
          <a:xfrm>
            <a:off x="194853" y="932723"/>
            <a:ext cx="11804403" cy="0"/>
          </a:xfrm>
          <a:prstGeom prst="line">
            <a:avLst/>
          </a:prstGeom>
          <a:ln w="3175">
            <a:solidFill>
              <a:srgbClr val="575757"/>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userDrawn="1"/>
        </p:nvCxnSpPr>
        <p:spPr>
          <a:xfrm>
            <a:off x="194853" y="932723"/>
            <a:ext cx="11804403"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24700" y="154773"/>
            <a:ext cx="787307" cy="614736"/>
          </a:xfrm>
          <a:prstGeom prst="rect">
            <a:avLst/>
          </a:prstGeom>
        </p:spPr>
      </p:pic>
    </p:spTree>
    <p:extLst>
      <p:ext uri="{BB962C8B-B14F-4D97-AF65-F5344CB8AC3E}">
        <p14:creationId xmlns:p14="http://schemas.microsoft.com/office/powerpoint/2010/main" val="207959425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Lst>
  <p:transition>
    <p:fade/>
  </p:transition>
  <p:hf hdr="0" dt="0"/>
  <p:txStyles>
    <p:titleStyle>
      <a:lvl1pPr algn="l" defTabSz="1219170" rtl="0" eaLnBrk="1" latinLnBrk="0" hangingPunct="1">
        <a:lnSpc>
          <a:spcPts val="2933"/>
        </a:lnSpc>
        <a:spcBef>
          <a:spcPct val="0"/>
        </a:spcBef>
        <a:buNone/>
        <a:defRPr sz="2667" b="1" kern="1200">
          <a:solidFill>
            <a:srgbClr val="006AB2"/>
          </a:solidFill>
          <a:latin typeface="+mj-lt"/>
          <a:ea typeface="+mj-ea"/>
          <a:cs typeface="+mj-cs"/>
        </a:defRPr>
      </a:lvl1pPr>
    </p:titleStyle>
    <p:bodyStyle>
      <a:lvl1pPr marL="0" marR="0" indent="0" algn="l" defTabSz="1219170" rtl="0" eaLnBrk="1" fontAlgn="auto" latinLnBrk="0" hangingPunct="1">
        <a:lnSpc>
          <a:spcPct val="100000"/>
        </a:lnSpc>
        <a:spcBef>
          <a:spcPts val="2400"/>
        </a:spcBef>
        <a:spcAft>
          <a:spcPts val="0"/>
        </a:spcAft>
        <a:buClrTx/>
        <a:buSzPct val="100000"/>
        <a:buFont typeface="Wingdings" panose="05000000000000000000" pitchFamily="2" charset="2"/>
        <a:buNone/>
        <a:tabLst/>
        <a:defRPr sz="3200" b="1" kern="1200" cap="none" baseline="0">
          <a:solidFill>
            <a:schemeClr val="tx2"/>
          </a:solidFill>
          <a:latin typeface="+mn-lt"/>
          <a:ea typeface="+mn-ea"/>
          <a:cs typeface="+mn-cs"/>
        </a:defRPr>
      </a:lvl1pPr>
      <a:lvl2pPr marL="959976" marR="0" indent="-380990" algn="l" defTabSz="121917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sz="2400" b="1" kern="1200" baseline="0">
          <a:solidFill>
            <a:schemeClr val="tx2"/>
          </a:solidFill>
          <a:latin typeface="+mn-lt"/>
          <a:ea typeface="+mn-ea"/>
          <a:cs typeface="+mn-cs"/>
        </a:defRPr>
      </a:lvl2pPr>
      <a:lvl3pPr marL="1439964" marR="0" indent="-335992" algn="l" defTabSz="1219170" rtl="0" eaLnBrk="1" fontAlgn="auto" latinLnBrk="0" hangingPunct="1">
        <a:lnSpc>
          <a:spcPct val="100000"/>
        </a:lnSpc>
        <a:spcBef>
          <a:spcPts val="533"/>
        </a:spcBef>
        <a:spcAft>
          <a:spcPts val="0"/>
        </a:spcAft>
        <a:buClrTx/>
        <a:buSzTx/>
        <a:buFont typeface="Webdings" panose="05030102010509060703" pitchFamily="18" charset="2"/>
        <a:buChar char="&lt;"/>
        <a:tabLst/>
        <a:defRPr lang="fr-FR" sz="2133" kern="1200" baseline="0">
          <a:solidFill>
            <a:srgbClr val="575757"/>
          </a:solidFill>
          <a:latin typeface="+mn-lt"/>
          <a:ea typeface="+mn-ea"/>
          <a:cs typeface="+mn-cs"/>
        </a:defRPr>
      </a:lvl3pPr>
      <a:lvl4pPr marL="1919952" marR="0" indent="-287993" algn="l" defTabSz="1219170" rtl="0" eaLnBrk="1" fontAlgn="auto" latinLnBrk="0" hangingPunct="1">
        <a:lnSpc>
          <a:spcPct val="100000"/>
        </a:lnSpc>
        <a:spcBef>
          <a:spcPts val="533"/>
        </a:spcBef>
        <a:spcAft>
          <a:spcPts val="0"/>
        </a:spcAft>
        <a:buClrTx/>
        <a:buSzPct val="130000"/>
        <a:buFont typeface="Arial" panose="020B0604020202020204" pitchFamily="34" charset="0"/>
        <a:buChar char="•"/>
        <a:tabLst/>
        <a:defRPr lang="fr-FR" sz="1867" kern="1200">
          <a:solidFill>
            <a:srgbClr val="575757"/>
          </a:solidFill>
          <a:latin typeface="+mn-lt"/>
          <a:ea typeface="+mn-ea"/>
          <a:cs typeface="+mn-cs"/>
        </a:defRPr>
      </a:lvl4pPr>
      <a:lvl5pPr marL="2399940" marR="0" indent="-287993" algn="l" defTabSz="1219170" rtl="0" eaLnBrk="1" fontAlgn="auto" latinLnBrk="0" hangingPunct="1">
        <a:lnSpc>
          <a:spcPct val="100000"/>
        </a:lnSpc>
        <a:spcBef>
          <a:spcPts val="267"/>
        </a:spcBef>
        <a:spcAft>
          <a:spcPts val="0"/>
        </a:spcAft>
        <a:buClrTx/>
        <a:buSzPct val="110000"/>
        <a:buFont typeface="Arial" pitchFamily="34" charset="0"/>
        <a:buChar char="•"/>
        <a:tabLst/>
        <a:defRPr lang="fr-FR" sz="1600" kern="1200">
          <a:solidFill>
            <a:srgbClr val="575757"/>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103445" y="1124744"/>
            <a:ext cx="10753195" cy="4992555"/>
          </a:xfrm>
          <a:prstGeom prst="rect">
            <a:avLst/>
          </a:prstGeom>
        </p:spPr>
        <p:txBody>
          <a:bodyPr vert="horz" lIns="0" tIns="0" rIns="0" bIns="0" rtlCol="0">
            <a:normAutofit/>
          </a:bodyPr>
          <a:lstStyle/>
          <a:p>
            <a:pPr lvl="0"/>
            <a:r>
              <a:rPr lang="fr-FR"/>
              <a:t>Modifiez les styles du texte du masque</a:t>
            </a:r>
          </a:p>
          <a:p>
            <a:pPr marL="959976" marR="0" lvl="1" indent="-380990" algn="l" defTabSz="121917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a:pPr>
            <a:r>
              <a:rPr kumimoji="0" lang="fr-FR" sz="2400" b="1" i="0" u="none" strike="noStrike" kern="1200" cap="none" spc="0" normalizeH="0" baseline="0" noProof="0">
                <a:ln>
                  <a:noFill/>
                </a:ln>
                <a:solidFill>
                  <a:srgbClr val="006AB2"/>
                </a:solidFill>
                <a:effectLst/>
                <a:uLnTx/>
                <a:uFillTx/>
                <a:latin typeface="+mn-lt"/>
                <a:ea typeface="+mn-ea"/>
                <a:cs typeface="+mn-cs"/>
              </a:rPr>
              <a:t>Deuxième niveau</a:t>
            </a:r>
          </a:p>
          <a:p>
            <a:pPr marL="1439964" marR="0" lvl="2" indent="-335992" algn="l" defTabSz="1219170" rtl="0" eaLnBrk="1" fontAlgn="auto" latinLnBrk="0" hangingPunct="1">
              <a:lnSpc>
                <a:spcPct val="100000"/>
              </a:lnSpc>
              <a:spcBef>
                <a:spcPts val="533"/>
              </a:spcBef>
              <a:spcAft>
                <a:spcPts val="0"/>
              </a:spcAft>
              <a:buClrTx/>
              <a:buSzTx/>
              <a:buFont typeface="Webdings" panose="05030102010509060703" pitchFamily="18" charset="2"/>
              <a:buChar char="&lt;"/>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Troisième niveau</a:t>
            </a:r>
          </a:p>
          <a:p>
            <a:pPr marL="1919952" marR="0" lvl="3" indent="-287993" algn="l" defTabSz="1219170" rtl="0" eaLnBrk="1" fontAlgn="auto" latinLnBrk="0" hangingPunct="1">
              <a:lnSpc>
                <a:spcPct val="100000"/>
              </a:lnSpc>
              <a:spcBef>
                <a:spcPts val="533"/>
              </a:spcBef>
              <a:spcAft>
                <a:spcPts val="0"/>
              </a:spcAft>
              <a:buClrTx/>
              <a:buSzPct val="130000"/>
              <a:buFont typeface="Arial" panose="020B0604020202020204" pitchFamily="34" charset="0"/>
              <a:buChar char="•"/>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Quatrième niveau</a:t>
            </a:r>
          </a:p>
          <a:p>
            <a:pPr marL="2399940" marR="0" lvl="4" indent="-287993" algn="l" defTabSz="1219170" rtl="0" eaLnBrk="1" fontAlgn="auto" latinLnBrk="0" hangingPunct="1">
              <a:lnSpc>
                <a:spcPct val="100000"/>
              </a:lnSpc>
              <a:spcBef>
                <a:spcPts val="267"/>
              </a:spcBef>
              <a:spcAft>
                <a:spcPts val="0"/>
              </a:spcAft>
              <a:buClrTx/>
              <a:buSzPct val="110000"/>
              <a:buFont typeface="Arial" pitchFamily="34" charset="0"/>
              <a:buChar char="•"/>
              <a:tabLst/>
              <a:defRPr/>
            </a:pPr>
            <a:r>
              <a:rPr kumimoji="0" lang="fr-FR" sz="1867" b="0" i="0" u="none" strike="noStrike" kern="1200" cap="none" spc="0" normalizeH="0" baseline="0" noProof="0">
                <a:ln>
                  <a:noFill/>
                </a:ln>
                <a:solidFill>
                  <a:srgbClr val="575757"/>
                </a:solidFill>
                <a:effectLst/>
                <a:uLnTx/>
                <a:uFillTx/>
                <a:latin typeface="+mn-lt"/>
                <a:ea typeface="+mn-ea"/>
                <a:cs typeface="+mn-cs"/>
              </a:rPr>
              <a:t>Cinquième niveau</a:t>
            </a:r>
          </a:p>
        </p:txBody>
      </p:sp>
      <p:sp>
        <p:nvSpPr>
          <p:cNvPr id="6" name="Espace réservé du numéro de diapositive 5"/>
          <p:cNvSpPr>
            <a:spLocks noGrp="1"/>
          </p:cNvSpPr>
          <p:nvPr>
            <p:ph type="sldNum" sz="quarter" idx="4"/>
          </p:nvPr>
        </p:nvSpPr>
        <p:spPr>
          <a:xfrm>
            <a:off x="143339" y="6333323"/>
            <a:ext cx="383117" cy="365125"/>
          </a:xfrm>
          <a:prstGeom prst="rect">
            <a:avLst/>
          </a:prstGeom>
        </p:spPr>
        <p:txBody>
          <a:bodyPr vert="horz" lIns="0" tIns="0" rIns="0" bIns="0" rtlCol="0" anchor="ctr"/>
          <a:lstStyle>
            <a:lvl1pPr algn="ctr">
              <a:defRPr lang="fr-FR" sz="1067" i="1" kern="1200" smtClean="0">
                <a:solidFill>
                  <a:srgbClr val="575757"/>
                </a:solidFill>
                <a:latin typeface="Arial"/>
                <a:ea typeface="+mn-ea"/>
                <a:cs typeface="+mn-cs"/>
              </a:defRPr>
            </a:lvl1pPr>
          </a:lstStyle>
          <a:p>
            <a:fld id="{646E7B68-C406-4B5C-B79D-A1CDE10CB85D}" type="slidenum">
              <a:rPr lang="fr-FR" smtClean="0"/>
              <a:pPr/>
              <a:t>‹#›</a:t>
            </a:fld>
            <a:endParaRPr lang="fr-FR"/>
          </a:p>
        </p:txBody>
      </p:sp>
      <p:sp>
        <p:nvSpPr>
          <p:cNvPr id="5" name="Espace réservé du pied de page 4"/>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endParaRPr lang="fr-FR">
              <a:latin typeface="Arial"/>
              <a:ea typeface="+mn-ea"/>
            </a:endParaRPr>
          </a:p>
        </p:txBody>
      </p:sp>
      <p:sp>
        <p:nvSpPr>
          <p:cNvPr id="2" name="Espace réservé du titre 1"/>
          <p:cNvSpPr>
            <a:spLocks noGrp="1"/>
          </p:cNvSpPr>
          <p:nvPr>
            <p:ph type="title"/>
          </p:nvPr>
        </p:nvSpPr>
        <p:spPr>
          <a:xfrm>
            <a:off x="1103445" y="116632"/>
            <a:ext cx="10752123" cy="720008"/>
          </a:xfrm>
          <a:prstGeom prst="rect">
            <a:avLst/>
          </a:prstGeom>
        </p:spPr>
        <p:txBody>
          <a:bodyPr vert="horz" lIns="0" tIns="0" rIns="0" bIns="0" rtlCol="0" anchor="b" anchorCtr="0">
            <a:normAutofit/>
          </a:bodyPr>
          <a:lstStyle/>
          <a:p>
            <a:r>
              <a:rPr lang="fr-FR"/>
              <a:t>Titre de la slide</a:t>
            </a:r>
          </a:p>
        </p:txBody>
      </p:sp>
      <p:cxnSp>
        <p:nvCxnSpPr>
          <p:cNvPr id="7" name="Connecteur droit 6"/>
          <p:cNvCxnSpPr/>
          <p:nvPr/>
        </p:nvCxnSpPr>
        <p:spPr>
          <a:xfrm>
            <a:off x="194853" y="932723"/>
            <a:ext cx="11804403" cy="0"/>
          </a:xfrm>
          <a:prstGeom prst="line">
            <a:avLst/>
          </a:prstGeom>
          <a:ln w="3175">
            <a:solidFill>
              <a:srgbClr val="575757"/>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userDrawn="1"/>
        </p:nvCxnSpPr>
        <p:spPr>
          <a:xfrm>
            <a:off x="194853" y="932723"/>
            <a:ext cx="11804403"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24700" y="154773"/>
            <a:ext cx="787307" cy="614736"/>
          </a:xfrm>
          <a:prstGeom prst="rect">
            <a:avLst/>
          </a:prstGeom>
        </p:spPr>
      </p:pic>
    </p:spTree>
    <p:extLst>
      <p:ext uri="{BB962C8B-B14F-4D97-AF65-F5344CB8AC3E}">
        <p14:creationId xmlns:p14="http://schemas.microsoft.com/office/powerpoint/2010/main" val="416289749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Lst>
  <p:transition>
    <p:fade/>
  </p:transition>
  <p:hf hdr="0" dt="0"/>
  <p:txStyles>
    <p:titleStyle>
      <a:lvl1pPr algn="l" defTabSz="1219170" rtl="0" eaLnBrk="1" latinLnBrk="0" hangingPunct="1">
        <a:lnSpc>
          <a:spcPts val="2933"/>
        </a:lnSpc>
        <a:spcBef>
          <a:spcPct val="0"/>
        </a:spcBef>
        <a:buNone/>
        <a:defRPr sz="2667" b="1" kern="1200">
          <a:solidFill>
            <a:srgbClr val="006AB2"/>
          </a:solidFill>
          <a:latin typeface="+mj-lt"/>
          <a:ea typeface="+mj-ea"/>
          <a:cs typeface="+mj-cs"/>
        </a:defRPr>
      </a:lvl1pPr>
    </p:titleStyle>
    <p:bodyStyle>
      <a:lvl1pPr marL="0" marR="0" indent="0" algn="l" defTabSz="1219170" rtl="0" eaLnBrk="1" fontAlgn="auto" latinLnBrk="0" hangingPunct="1">
        <a:lnSpc>
          <a:spcPct val="100000"/>
        </a:lnSpc>
        <a:spcBef>
          <a:spcPts val="2400"/>
        </a:spcBef>
        <a:spcAft>
          <a:spcPts val="0"/>
        </a:spcAft>
        <a:buClrTx/>
        <a:buSzPct val="100000"/>
        <a:buFont typeface="Wingdings" panose="05000000000000000000" pitchFamily="2" charset="2"/>
        <a:buNone/>
        <a:tabLst/>
        <a:defRPr sz="3200" b="1" kern="1200" cap="none" baseline="0">
          <a:solidFill>
            <a:schemeClr val="tx2"/>
          </a:solidFill>
          <a:latin typeface="+mn-lt"/>
          <a:ea typeface="+mn-ea"/>
          <a:cs typeface="+mn-cs"/>
        </a:defRPr>
      </a:lvl1pPr>
      <a:lvl2pPr marL="959976" marR="0" indent="-380990" algn="l" defTabSz="121917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sz="2400" b="1" kern="1200" baseline="0">
          <a:solidFill>
            <a:schemeClr val="tx2"/>
          </a:solidFill>
          <a:latin typeface="+mn-lt"/>
          <a:ea typeface="+mn-ea"/>
          <a:cs typeface="+mn-cs"/>
        </a:defRPr>
      </a:lvl2pPr>
      <a:lvl3pPr marL="1439964" marR="0" indent="-335992" algn="l" defTabSz="1219170" rtl="0" eaLnBrk="1" fontAlgn="auto" latinLnBrk="0" hangingPunct="1">
        <a:lnSpc>
          <a:spcPct val="100000"/>
        </a:lnSpc>
        <a:spcBef>
          <a:spcPts val="533"/>
        </a:spcBef>
        <a:spcAft>
          <a:spcPts val="0"/>
        </a:spcAft>
        <a:buClrTx/>
        <a:buSzTx/>
        <a:buFont typeface="Webdings" panose="05030102010509060703" pitchFamily="18" charset="2"/>
        <a:buChar char="&lt;"/>
        <a:tabLst/>
        <a:defRPr lang="fr-FR" sz="2133" kern="1200" baseline="0">
          <a:solidFill>
            <a:srgbClr val="575757"/>
          </a:solidFill>
          <a:latin typeface="+mn-lt"/>
          <a:ea typeface="+mn-ea"/>
          <a:cs typeface="+mn-cs"/>
        </a:defRPr>
      </a:lvl3pPr>
      <a:lvl4pPr marL="1919952" marR="0" indent="-287993" algn="l" defTabSz="1219170" rtl="0" eaLnBrk="1" fontAlgn="auto" latinLnBrk="0" hangingPunct="1">
        <a:lnSpc>
          <a:spcPct val="100000"/>
        </a:lnSpc>
        <a:spcBef>
          <a:spcPts val="533"/>
        </a:spcBef>
        <a:spcAft>
          <a:spcPts val="0"/>
        </a:spcAft>
        <a:buClrTx/>
        <a:buSzPct val="130000"/>
        <a:buFont typeface="Arial" panose="020B0604020202020204" pitchFamily="34" charset="0"/>
        <a:buChar char="•"/>
        <a:tabLst/>
        <a:defRPr lang="fr-FR" sz="1867" kern="1200">
          <a:solidFill>
            <a:srgbClr val="575757"/>
          </a:solidFill>
          <a:latin typeface="+mn-lt"/>
          <a:ea typeface="+mn-ea"/>
          <a:cs typeface="+mn-cs"/>
        </a:defRPr>
      </a:lvl4pPr>
      <a:lvl5pPr marL="2399940" marR="0" indent="-287993" algn="l" defTabSz="1219170" rtl="0" eaLnBrk="1" fontAlgn="auto" latinLnBrk="0" hangingPunct="1">
        <a:lnSpc>
          <a:spcPct val="100000"/>
        </a:lnSpc>
        <a:spcBef>
          <a:spcPts val="267"/>
        </a:spcBef>
        <a:spcAft>
          <a:spcPts val="0"/>
        </a:spcAft>
        <a:buClrTx/>
        <a:buSzPct val="110000"/>
        <a:buFont typeface="Arial" pitchFamily="34" charset="0"/>
        <a:buChar char="•"/>
        <a:tabLst/>
        <a:defRPr lang="fr-FR" sz="1600" kern="1200">
          <a:solidFill>
            <a:srgbClr val="575757"/>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103445" y="1124744"/>
            <a:ext cx="10753195" cy="4992555"/>
          </a:xfrm>
          <a:prstGeom prst="rect">
            <a:avLst/>
          </a:prstGeom>
        </p:spPr>
        <p:txBody>
          <a:bodyPr vert="horz" lIns="0" tIns="0" rIns="0" bIns="0" rtlCol="0">
            <a:normAutofit/>
          </a:bodyPr>
          <a:lstStyle/>
          <a:p>
            <a:pPr lvl="0"/>
            <a:r>
              <a:rPr lang="fr-FR"/>
              <a:t>Modifiez les styles du texte du masque</a:t>
            </a:r>
          </a:p>
          <a:p>
            <a:pPr marL="959976" marR="0" lvl="1" indent="-380990" algn="l" defTabSz="121917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a:pPr>
            <a:r>
              <a:rPr kumimoji="0" lang="fr-FR" sz="2400" b="1" i="0" u="none" strike="noStrike" kern="1200" cap="none" spc="0" normalizeH="0" baseline="0" noProof="0">
                <a:ln>
                  <a:noFill/>
                </a:ln>
                <a:solidFill>
                  <a:srgbClr val="006AB2"/>
                </a:solidFill>
                <a:effectLst/>
                <a:uLnTx/>
                <a:uFillTx/>
                <a:latin typeface="+mn-lt"/>
                <a:ea typeface="+mn-ea"/>
                <a:cs typeface="+mn-cs"/>
              </a:rPr>
              <a:t>Deuxième niveau</a:t>
            </a:r>
          </a:p>
          <a:p>
            <a:pPr marL="1439964" marR="0" lvl="2" indent="-335992" algn="l" defTabSz="1219170" rtl="0" eaLnBrk="1" fontAlgn="auto" latinLnBrk="0" hangingPunct="1">
              <a:lnSpc>
                <a:spcPct val="100000"/>
              </a:lnSpc>
              <a:spcBef>
                <a:spcPts val="533"/>
              </a:spcBef>
              <a:spcAft>
                <a:spcPts val="0"/>
              </a:spcAft>
              <a:buClrTx/>
              <a:buSzTx/>
              <a:buFont typeface="Webdings" panose="05030102010509060703" pitchFamily="18" charset="2"/>
              <a:buChar char="&lt;"/>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Troisième niveau</a:t>
            </a:r>
          </a:p>
          <a:p>
            <a:pPr marL="1919952" marR="0" lvl="3" indent="-287993" algn="l" defTabSz="1219170" rtl="0" eaLnBrk="1" fontAlgn="auto" latinLnBrk="0" hangingPunct="1">
              <a:lnSpc>
                <a:spcPct val="100000"/>
              </a:lnSpc>
              <a:spcBef>
                <a:spcPts val="533"/>
              </a:spcBef>
              <a:spcAft>
                <a:spcPts val="0"/>
              </a:spcAft>
              <a:buClrTx/>
              <a:buSzPct val="130000"/>
              <a:buFont typeface="Arial" panose="020B0604020202020204" pitchFamily="34" charset="0"/>
              <a:buChar char="•"/>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Quatrième niveau</a:t>
            </a:r>
          </a:p>
          <a:p>
            <a:pPr marL="2399940" marR="0" lvl="4" indent="-287993" algn="l" defTabSz="1219170" rtl="0" eaLnBrk="1" fontAlgn="auto" latinLnBrk="0" hangingPunct="1">
              <a:lnSpc>
                <a:spcPct val="100000"/>
              </a:lnSpc>
              <a:spcBef>
                <a:spcPts val="267"/>
              </a:spcBef>
              <a:spcAft>
                <a:spcPts val="0"/>
              </a:spcAft>
              <a:buClrTx/>
              <a:buSzPct val="110000"/>
              <a:buFont typeface="Arial" pitchFamily="34" charset="0"/>
              <a:buChar char="•"/>
              <a:tabLst/>
              <a:defRPr/>
            </a:pPr>
            <a:r>
              <a:rPr kumimoji="0" lang="fr-FR" sz="1867" b="0" i="0" u="none" strike="noStrike" kern="1200" cap="none" spc="0" normalizeH="0" baseline="0" noProof="0">
                <a:ln>
                  <a:noFill/>
                </a:ln>
                <a:solidFill>
                  <a:srgbClr val="575757"/>
                </a:solidFill>
                <a:effectLst/>
                <a:uLnTx/>
                <a:uFillTx/>
                <a:latin typeface="+mn-lt"/>
                <a:ea typeface="+mn-ea"/>
                <a:cs typeface="+mn-cs"/>
              </a:rPr>
              <a:t>Cinquième niveau</a:t>
            </a:r>
          </a:p>
        </p:txBody>
      </p:sp>
      <p:sp>
        <p:nvSpPr>
          <p:cNvPr id="6" name="Espace réservé du numéro de diapositive 5"/>
          <p:cNvSpPr>
            <a:spLocks noGrp="1"/>
          </p:cNvSpPr>
          <p:nvPr>
            <p:ph type="sldNum" sz="quarter" idx="4"/>
          </p:nvPr>
        </p:nvSpPr>
        <p:spPr>
          <a:xfrm>
            <a:off x="143339" y="6333323"/>
            <a:ext cx="383117" cy="365125"/>
          </a:xfrm>
          <a:prstGeom prst="rect">
            <a:avLst/>
          </a:prstGeom>
        </p:spPr>
        <p:txBody>
          <a:bodyPr vert="horz" lIns="0" tIns="0" rIns="0" bIns="0" rtlCol="0" anchor="ctr"/>
          <a:lstStyle>
            <a:lvl1pPr algn="ctr">
              <a:defRPr lang="fr-FR" sz="1067" i="1" kern="1200" smtClean="0">
                <a:solidFill>
                  <a:srgbClr val="575757"/>
                </a:solidFill>
                <a:latin typeface="Arial"/>
                <a:ea typeface="+mn-ea"/>
                <a:cs typeface="+mn-cs"/>
              </a:defRPr>
            </a:lvl1pPr>
          </a:lstStyle>
          <a:p>
            <a:fld id="{646E7B68-C406-4B5C-B79D-A1CDE10CB85D}" type="slidenum">
              <a:rPr lang="fr-FR" smtClean="0"/>
              <a:pPr/>
              <a:t>‹#›</a:t>
            </a:fld>
            <a:endParaRPr lang="fr-FR"/>
          </a:p>
        </p:txBody>
      </p:sp>
      <p:sp>
        <p:nvSpPr>
          <p:cNvPr id="5" name="Espace réservé du pied de page 4"/>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15 -15</a:t>
            </a:r>
          </a:p>
        </p:txBody>
      </p:sp>
      <p:sp>
        <p:nvSpPr>
          <p:cNvPr id="2" name="Espace réservé du titre 1"/>
          <p:cNvSpPr>
            <a:spLocks noGrp="1"/>
          </p:cNvSpPr>
          <p:nvPr>
            <p:ph type="title"/>
          </p:nvPr>
        </p:nvSpPr>
        <p:spPr>
          <a:xfrm>
            <a:off x="1103445" y="116632"/>
            <a:ext cx="10752123" cy="720008"/>
          </a:xfrm>
          <a:prstGeom prst="rect">
            <a:avLst/>
          </a:prstGeom>
        </p:spPr>
        <p:txBody>
          <a:bodyPr vert="horz" lIns="0" tIns="0" rIns="0" bIns="0" rtlCol="0" anchor="b" anchorCtr="0">
            <a:normAutofit/>
          </a:bodyPr>
          <a:lstStyle/>
          <a:p>
            <a:r>
              <a:rPr lang="fr-FR"/>
              <a:t>Titre de la slide</a:t>
            </a:r>
          </a:p>
        </p:txBody>
      </p:sp>
      <p:cxnSp>
        <p:nvCxnSpPr>
          <p:cNvPr id="7" name="Connecteur droit 6"/>
          <p:cNvCxnSpPr/>
          <p:nvPr/>
        </p:nvCxnSpPr>
        <p:spPr>
          <a:xfrm>
            <a:off x="194853" y="932723"/>
            <a:ext cx="11804403" cy="0"/>
          </a:xfrm>
          <a:prstGeom prst="line">
            <a:avLst/>
          </a:prstGeom>
          <a:ln w="3175">
            <a:solidFill>
              <a:srgbClr val="575757"/>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userDrawn="1"/>
        </p:nvCxnSpPr>
        <p:spPr>
          <a:xfrm>
            <a:off x="194853" y="932723"/>
            <a:ext cx="11804403"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24700" y="154773"/>
            <a:ext cx="787307" cy="614736"/>
          </a:xfrm>
          <a:prstGeom prst="rect">
            <a:avLst/>
          </a:prstGeom>
        </p:spPr>
      </p:pic>
    </p:spTree>
    <p:extLst>
      <p:ext uri="{BB962C8B-B14F-4D97-AF65-F5344CB8AC3E}">
        <p14:creationId xmlns:p14="http://schemas.microsoft.com/office/powerpoint/2010/main" val="163588684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Lst>
  <p:transition>
    <p:fade/>
  </p:transition>
  <p:hf hdr="0" dt="0"/>
  <p:txStyles>
    <p:titleStyle>
      <a:lvl1pPr algn="l" defTabSz="1219170" rtl="0" eaLnBrk="1" latinLnBrk="0" hangingPunct="1">
        <a:lnSpc>
          <a:spcPts val="2933"/>
        </a:lnSpc>
        <a:spcBef>
          <a:spcPct val="0"/>
        </a:spcBef>
        <a:buNone/>
        <a:defRPr sz="2667" b="1" kern="1200">
          <a:solidFill>
            <a:srgbClr val="006AB2"/>
          </a:solidFill>
          <a:latin typeface="+mj-lt"/>
          <a:ea typeface="+mj-ea"/>
          <a:cs typeface="+mj-cs"/>
        </a:defRPr>
      </a:lvl1pPr>
    </p:titleStyle>
    <p:bodyStyle>
      <a:lvl1pPr marL="0" marR="0" indent="0" algn="l" defTabSz="1219170" rtl="0" eaLnBrk="1" fontAlgn="auto" latinLnBrk="0" hangingPunct="1">
        <a:lnSpc>
          <a:spcPct val="100000"/>
        </a:lnSpc>
        <a:spcBef>
          <a:spcPts val="2400"/>
        </a:spcBef>
        <a:spcAft>
          <a:spcPts val="0"/>
        </a:spcAft>
        <a:buClrTx/>
        <a:buSzPct val="100000"/>
        <a:buFont typeface="Wingdings" panose="05000000000000000000" pitchFamily="2" charset="2"/>
        <a:buNone/>
        <a:tabLst/>
        <a:defRPr sz="3200" b="1" kern="1200" cap="none" baseline="0">
          <a:solidFill>
            <a:schemeClr val="tx2"/>
          </a:solidFill>
          <a:latin typeface="+mn-lt"/>
          <a:ea typeface="+mn-ea"/>
          <a:cs typeface="+mn-cs"/>
        </a:defRPr>
      </a:lvl1pPr>
      <a:lvl2pPr marL="959976" marR="0" indent="-380990" algn="l" defTabSz="121917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sz="2400" b="1" kern="1200" baseline="0">
          <a:solidFill>
            <a:schemeClr val="tx2"/>
          </a:solidFill>
          <a:latin typeface="+mn-lt"/>
          <a:ea typeface="+mn-ea"/>
          <a:cs typeface="+mn-cs"/>
        </a:defRPr>
      </a:lvl2pPr>
      <a:lvl3pPr marL="1439964" marR="0" indent="-335992" algn="l" defTabSz="1219170" rtl="0" eaLnBrk="1" fontAlgn="auto" latinLnBrk="0" hangingPunct="1">
        <a:lnSpc>
          <a:spcPct val="100000"/>
        </a:lnSpc>
        <a:spcBef>
          <a:spcPts val="533"/>
        </a:spcBef>
        <a:spcAft>
          <a:spcPts val="0"/>
        </a:spcAft>
        <a:buClrTx/>
        <a:buSzTx/>
        <a:buFont typeface="Webdings" panose="05030102010509060703" pitchFamily="18" charset="2"/>
        <a:buChar char="&lt;"/>
        <a:tabLst/>
        <a:defRPr lang="fr-FR" sz="2133" kern="1200" baseline="0">
          <a:solidFill>
            <a:srgbClr val="575757"/>
          </a:solidFill>
          <a:latin typeface="+mn-lt"/>
          <a:ea typeface="+mn-ea"/>
          <a:cs typeface="+mn-cs"/>
        </a:defRPr>
      </a:lvl3pPr>
      <a:lvl4pPr marL="1919952" marR="0" indent="-287993" algn="l" defTabSz="1219170" rtl="0" eaLnBrk="1" fontAlgn="auto" latinLnBrk="0" hangingPunct="1">
        <a:lnSpc>
          <a:spcPct val="100000"/>
        </a:lnSpc>
        <a:spcBef>
          <a:spcPts val="533"/>
        </a:spcBef>
        <a:spcAft>
          <a:spcPts val="0"/>
        </a:spcAft>
        <a:buClrTx/>
        <a:buSzPct val="130000"/>
        <a:buFont typeface="Arial" panose="020B0604020202020204" pitchFamily="34" charset="0"/>
        <a:buChar char="•"/>
        <a:tabLst/>
        <a:defRPr lang="fr-FR" sz="1867" kern="1200">
          <a:solidFill>
            <a:srgbClr val="575757"/>
          </a:solidFill>
          <a:latin typeface="+mn-lt"/>
          <a:ea typeface="+mn-ea"/>
          <a:cs typeface="+mn-cs"/>
        </a:defRPr>
      </a:lvl4pPr>
      <a:lvl5pPr marL="2399940" marR="0" indent="-287993" algn="l" defTabSz="1219170" rtl="0" eaLnBrk="1" fontAlgn="auto" latinLnBrk="0" hangingPunct="1">
        <a:lnSpc>
          <a:spcPct val="100000"/>
        </a:lnSpc>
        <a:spcBef>
          <a:spcPts val="267"/>
        </a:spcBef>
        <a:spcAft>
          <a:spcPts val="0"/>
        </a:spcAft>
        <a:buClrTx/>
        <a:buSzPct val="110000"/>
        <a:buFont typeface="Arial" pitchFamily="34" charset="0"/>
        <a:buChar char="•"/>
        <a:tabLst/>
        <a:defRPr lang="fr-FR" sz="1600" kern="1200">
          <a:solidFill>
            <a:srgbClr val="575757"/>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103445" y="1124744"/>
            <a:ext cx="10753195" cy="4992555"/>
          </a:xfrm>
          <a:prstGeom prst="rect">
            <a:avLst/>
          </a:prstGeom>
        </p:spPr>
        <p:txBody>
          <a:bodyPr vert="horz" lIns="0" tIns="0" rIns="0" bIns="0" rtlCol="0">
            <a:normAutofit/>
          </a:bodyPr>
          <a:lstStyle/>
          <a:p>
            <a:pPr lvl="0"/>
            <a:r>
              <a:rPr lang="fr-FR"/>
              <a:t>Modifiez les styles du texte du masque</a:t>
            </a:r>
          </a:p>
          <a:p>
            <a:pPr marL="959976" marR="0" lvl="1" indent="-380990" algn="l" defTabSz="121917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a:pPr>
            <a:r>
              <a:rPr kumimoji="0" lang="fr-FR" sz="2400" b="1" i="0" u="none" strike="noStrike" kern="1200" cap="none" spc="0" normalizeH="0" baseline="0" noProof="0">
                <a:ln>
                  <a:noFill/>
                </a:ln>
                <a:solidFill>
                  <a:srgbClr val="006AB2"/>
                </a:solidFill>
                <a:effectLst/>
                <a:uLnTx/>
                <a:uFillTx/>
                <a:latin typeface="+mn-lt"/>
                <a:ea typeface="+mn-ea"/>
                <a:cs typeface="+mn-cs"/>
              </a:rPr>
              <a:t>Deuxième niveau</a:t>
            </a:r>
          </a:p>
          <a:p>
            <a:pPr marL="1439964" marR="0" lvl="2" indent="-335992" algn="l" defTabSz="1219170" rtl="0" eaLnBrk="1" fontAlgn="auto" latinLnBrk="0" hangingPunct="1">
              <a:lnSpc>
                <a:spcPct val="100000"/>
              </a:lnSpc>
              <a:spcBef>
                <a:spcPts val="533"/>
              </a:spcBef>
              <a:spcAft>
                <a:spcPts val="0"/>
              </a:spcAft>
              <a:buClrTx/>
              <a:buSzTx/>
              <a:buFont typeface="Webdings" panose="05030102010509060703" pitchFamily="18" charset="2"/>
              <a:buChar char="&lt;"/>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Troisième niveau</a:t>
            </a:r>
          </a:p>
          <a:p>
            <a:pPr marL="1919952" marR="0" lvl="3" indent="-287993" algn="l" defTabSz="1219170" rtl="0" eaLnBrk="1" fontAlgn="auto" latinLnBrk="0" hangingPunct="1">
              <a:lnSpc>
                <a:spcPct val="100000"/>
              </a:lnSpc>
              <a:spcBef>
                <a:spcPts val="533"/>
              </a:spcBef>
              <a:spcAft>
                <a:spcPts val="0"/>
              </a:spcAft>
              <a:buClrTx/>
              <a:buSzPct val="130000"/>
              <a:buFont typeface="Arial" panose="020B0604020202020204" pitchFamily="34" charset="0"/>
              <a:buChar char="•"/>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Quatrième niveau</a:t>
            </a:r>
          </a:p>
          <a:p>
            <a:pPr marL="2399940" marR="0" lvl="4" indent="-287993" algn="l" defTabSz="1219170" rtl="0" eaLnBrk="1" fontAlgn="auto" latinLnBrk="0" hangingPunct="1">
              <a:lnSpc>
                <a:spcPct val="100000"/>
              </a:lnSpc>
              <a:spcBef>
                <a:spcPts val="267"/>
              </a:spcBef>
              <a:spcAft>
                <a:spcPts val="0"/>
              </a:spcAft>
              <a:buClrTx/>
              <a:buSzPct val="110000"/>
              <a:buFont typeface="Arial" pitchFamily="34" charset="0"/>
              <a:buChar char="•"/>
              <a:tabLst/>
              <a:defRPr/>
            </a:pPr>
            <a:r>
              <a:rPr kumimoji="0" lang="fr-FR" sz="1867" b="0" i="0" u="none" strike="noStrike" kern="1200" cap="none" spc="0" normalizeH="0" baseline="0" noProof="0">
                <a:ln>
                  <a:noFill/>
                </a:ln>
                <a:solidFill>
                  <a:srgbClr val="575757"/>
                </a:solidFill>
                <a:effectLst/>
                <a:uLnTx/>
                <a:uFillTx/>
                <a:latin typeface="+mn-lt"/>
                <a:ea typeface="+mn-ea"/>
                <a:cs typeface="+mn-cs"/>
              </a:rPr>
              <a:t>Cinquième niveau</a:t>
            </a:r>
          </a:p>
        </p:txBody>
      </p:sp>
      <p:sp>
        <p:nvSpPr>
          <p:cNvPr id="6" name="Espace réservé du numéro de diapositive 5"/>
          <p:cNvSpPr>
            <a:spLocks noGrp="1"/>
          </p:cNvSpPr>
          <p:nvPr>
            <p:ph type="sldNum" sz="quarter" idx="4"/>
          </p:nvPr>
        </p:nvSpPr>
        <p:spPr>
          <a:xfrm>
            <a:off x="143339" y="6333323"/>
            <a:ext cx="383117" cy="365125"/>
          </a:xfrm>
          <a:prstGeom prst="rect">
            <a:avLst/>
          </a:prstGeom>
        </p:spPr>
        <p:txBody>
          <a:bodyPr vert="horz" lIns="0" tIns="0" rIns="0" bIns="0" rtlCol="0" anchor="ctr"/>
          <a:lstStyle>
            <a:lvl1pPr algn="ctr">
              <a:defRPr lang="fr-FR" sz="1067" i="1" kern="1200" smtClean="0">
                <a:solidFill>
                  <a:srgbClr val="575757"/>
                </a:solidFill>
                <a:latin typeface="Arial"/>
                <a:ea typeface="+mn-ea"/>
                <a:cs typeface="+mn-cs"/>
              </a:defRPr>
            </a:lvl1pPr>
          </a:lstStyle>
          <a:p>
            <a:fld id="{646E7B68-C406-4B5C-B79D-A1CDE10CB85D}" type="slidenum">
              <a:rPr lang="fr-FR" smtClean="0"/>
              <a:pPr/>
              <a:t>‹#›</a:t>
            </a:fld>
            <a:endParaRPr lang="fr-FR"/>
          </a:p>
        </p:txBody>
      </p:sp>
      <p:sp>
        <p:nvSpPr>
          <p:cNvPr id="5" name="Espace réservé du pied de page 4"/>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RPIS/SMUR</a:t>
            </a:r>
          </a:p>
        </p:txBody>
      </p:sp>
      <p:sp>
        <p:nvSpPr>
          <p:cNvPr id="2" name="Espace réservé du titre 1"/>
          <p:cNvSpPr>
            <a:spLocks noGrp="1"/>
          </p:cNvSpPr>
          <p:nvPr>
            <p:ph type="title"/>
          </p:nvPr>
        </p:nvSpPr>
        <p:spPr>
          <a:xfrm>
            <a:off x="1103445" y="116632"/>
            <a:ext cx="10752123" cy="720008"/>
          </a:xfrm>
          <a:prstGeom prst="rect">
            <a:avLst/>
          </a:prstGeom>
        </p:spPr>
        <p:txBody>
          <a:bodyPr vert="horz" lIns="0" tIns="0" rIns="0" bIns="0" rtlCol="0" anchor="b" anchorCtr="0">
            <a:normAutofit/>
          </a:bodyPr>
          <a:lstStyle/>
          <a:p>
            <a:r>
              <a:rPr lang="fr-FR"/>
              <a:t>Titre de la slide</a:t>
            </a:r>
          </a:p>
        </p:txBody>
      </p:sp>
      <p:cxnSp>
        <p:nvCxnSpPr>
          <p:cNvPr id="7" name="Connecteur droit 6"/>
          <p:cNvCxnSpPr/>
          <p:nvPr/>
        </p:nvCxnSpPr>
        <p:spPr>
          <a:xfrm>
            <a:off x="194853" y="932723"/>
            <a:ext cx="11804403" cy="0"/>
          </a:xfrm>
          <a:prstGeom prst="line">
            <a:avLst/>
          </a:prstGeom>
          <a:ln w="3175">
            <a:solidFill>
              <a:srgbClr val="575757"/>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userDrawn="1"/>
        </p:nvCxnSpPr>
        <p:spPr>
          <a:xfrm>
            <a:off x="194853" y="932723"/>
            <a:ext cx="11804403"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24700" y="154773"/>
            <a:ext cx="787307" cy="614736"/>
          </a:xfrm>
          <a:prstGeom prst="rect">
            <a:avLst/>
          </a:prstGeom>
        </p:spPr>
      </p:pic>
    </p:spTree>
    <p:extLst>
      <p:ext uri="{BB962C8B-B14F-4D97-AF65-F5344CB8AC3E}">
        <p14:creationId xmlns:p14="http://schemas.microsoft.com/office/powerpoint/2010/main" val="91702314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Lst>
  <p:transition>
    <p:fade/>
  </p:transition>
  <p:hf hdr="0" dt="0"/>
  <p:txStyles>
    <p:titleStyle>
      <a:lvl1pPr algn="l" defTabSz="1219170" rtl="0" eaLnBrk="1" latinLnBrk="0" hangingPunct="1">
        <a:lnSpc>
          <a:spcPts val="2933"/>
        </a:lnSpc>
        <a:spcBef>
          <a:spcPct val="0"/>
        </a:spcBef>
        <a:buNone/>
        <a:defRPr sz="2667" b="1" kern="1200">
          <a:solidFill>
            <a:srgbClr val="006AB2"/>
          </a:solidFill>
          <a:latin typeface="+mj-lt"/>
          <a:ea typeface="+mj-ea"/>
          <a:cs typeface="+mj-cs"/>
        </a:defRPr>
      </a:lvl1pPr>
    </p:titleStyle>
    <p:bodyStyle>
      <a:lvl1pPr marL="0" marR="0" indent="0" algn="l" defTabSz="1219170" rtl="0" eaLnBrk="1" fontAlgn="auto" latinLnBrk="0" hangingPunct="1">
        <a:lnSpc>
          <a:spcPct val="100000"/>
        </a:lnSpc>
        <a:spcBef>
          <a:spcPts val="2400"/>
        </a:spcBef>
        <a:spcAft>
          <a:spcPts val="0"/>
        </a:spcAft>
        <a:buClrTx/>
        <a:buSzPct val="100000"/>
        <a:buFont typeface="Wingdings" panose="05000000000000000000" pitchFamily="2" charset="2"/>
        <a:buNone/>
        <a:tabLst/>
        <a:defRPr sz="3200" b="1" kern="1200" cap="none" baseline="0">
          <a:solidFill>
            <a:schemeClr val="tx2"/>
          </a:solidFill>
          <a:latin typeface="+mn-lt"/>
          <a:ea typeface="+mn-ea"/>
          <a:cs typeface="+mn-cs"/>
        </a:defRPr>
      </a:lvl1pPr>
      <a:lvl2pPr marL="959976" marR="0" indent="-380990" algn="l" defTabSz="121917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sz="2400" b="1" kern="1200" baseline="0">
          <a:solidFill>
            <a:schemeClr val="tx2"/>
          </a:solidFill>
          <a:latin typeface="+mn-lt"/>
          <a:ea typeface="+mn-ea"/>
          <a:cs typeface="+mn-cs"/>
        </a:defRPr>
      </a:lvl2pPr>
      <a:lvl3pPr marL="1439964" marR="0" indent="-335992" algn="l" defTabSz="1219170" rtl="0" eaLnBrk="1" fontAlgn="auto" latinLnBrk="0" hangingPunct="1">
        <a:lnSpc>
          <a:spcPct val="100000"/>
        </a:lnSpc>
        <a:spcBef>
          <a:spcPts val="533"/>
        </a:spcBef>
        <a:spcAft>
          <a:spcPts val="0"/>
        </a:spcAft>
        <a:buClrTx/>
        <a:buSzTx/>
        <a:buFont typeface="Webdings" panose="05030102010509060703" pitchFamily="18" charset="2"/>
        <a:buChar char="&lt;"/>
        <a:tabLst/>
        <a:defRPr lang="fr-FR" sz="2133" kern="1200" baseline="0">
          <a:solidFill>
            <a:srgbClr val="575757"/>
          </a:solidFill>
          <a:latin typeface="+mn-lt"/>
          <a:ea typeface="+mn-ea"/>
          <a:cs typeface="+mn-cs"/>
        </a:defRPr>
      </a:lvl3pPr>
      <a:lvl4pPr marL="1919952" marR="0" indent="-287993" algn="l" defTabSz="1219170" rtl="0" eaLnBrk="1" fontAlgn="auto" latinLnBrk="0" hangingPunct="1">
        <a:lnSpc>
          <a:spcPct val="100000"/>
        </a:lnSpc>
        <a:spcBef>
          <a:spcPts val="533"/>
        </a:spcBef>
        <a:spcAft>
          <a:spcPts val="0"/>
        </a:spcAft>
        <a:buClrTx/>
        <a:buSzPct val="130000"/>
        <a:buFont typeface="Arial" panose="020B0604020202020204" pitchFamily="34" charset="0"/>
        <a:buChar char="•"/>
        <a:tabLst/>
        <a:defRPr lang="fr-FR" sz="1867" kern="1200">
          <a:solidFill>
            <a:srgbClr val="575757"/>
          </a:solidFill>
          <a:latin typeface="+mn-lt"/>
          <a:ea typeface="+mn-ea"/>
          <a:cs typeface="+mn-cs"/>
        </a:defRPr>
      </a:lvl4pPr>
      <a:lvl5pPr marL="2399940" marR="0" indent="-287993" algn="l" defTabSz="1219170" rtl="0" eaLnBrk="1" fontAlgn="auto" latinLnBrk="0" hangingPunct="1">
        <a:lnSpc>
          <a:spcPct val="100000"/>
        </a:lnSpc>
        <a:spcBef>
          <a:spcPts val="267"/>
        </a:spcBef>
        <a:spcAft>
          <a:spcPts val="0"/>
        </a:spcAft>
        <a:buClrTx/>
        <a:buSzPct val="110000"/>
        <a:buFont typeface="Arial" pitchFamily="34" charset="0"/>
        <a:buChar char="•"/>
        <a:tabLst/>
        <a:defRPr lang="fr-FR" sz="1600" kern="1200">
          <a:solidFill>
            <a:srgbClr val="575757"/>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103445" y="1124744"/>
            <a:ext cx="10753195" cy="4992555"/>
          </a:xfrm>
          <a:prstGeom prst="rect">
            <a:avLst/>
          </a:prstGeom>
        </p:spPr>
        <p:txBody>
          <a:bodyPr vert="horz" lIns="0" tIns="0" rIns="0" bIns="0" rtlCol="0">
            <a:normAutofit/>
          </a:bodyPr>
          <a:lstStyle/>
          <a:p>
            <a:pPr lvl="0"/>
            <a:r>
              <a:rPr lang="fr-FR"/>
              <a:t>Modifiez les styles du texte du masque</a:t>
            </a:r>
          </a:p>
          <a:p>
            <a:pPr marL="959976" marR="0" lvl="1" indent="-380990" algn="l" defTabSz="121917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a:pPr>
            <a:r>
              <a:rPr kumimoji="0" lang="fr-FR" sz="2400" b="1" i="0" u="none" strike="noStrike" kern="1200" cap="none" spc="0" normalizeH="0" baseline="0" noProof="0">
                <a:ln>
                  <a:noFill/>
                </a:ln>
                <a:solidFill>
                  <a:srgbClr val="006AB2"/>
                </a:solidFill>
                <a:effectLst/>
                <a:uLnTx/>
                <a:uFillTx/>
                <a:latin typeface="+mn-lt"/>
                <a:ea typeface="+mn-ea"/>
                <a:cs typeface="+mn-cs"/>
              </a:rPr>
              <a:t>Deuxième niveau</a:t>
            </a:r>
          </a:p>
          <a:p>
            <a:pPr marL="1439964" marR="0" lvl="2" indent="-335992" algn="l" defTabSz="1219170" rtl="0" eaLnBrk="1" fontAlgn="auto" latinLnBrk="0" hangingPunct="1">
              <a:lnSpc>
                <a:spcPct val="100000"/>
              </a:lnSpc>
              <a:spcBef>
                <a:spcPts val="533"/>
              </a:spcBef>
              <a:spcAft>
                <a:spcPts val="0"/>
              </a:spcAft>
              <a:buClrTx/>
              <a:buSzTx/>
              <a:buFont typeface="Webdings" panose="05030102010509060703" pitchFamily="18" charset="2"/>
              <a:buChar char="&lt;"/>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Troisième niveau</a:t>
            </a:r>
          </a:p>
          <a:p>
            <a:pPr marL="1919952" marR="0" lvl="3" indent="-287993" algn="l" defTabSz="1219170" rtl="0" eaLnBrk="1" fontAlgn="auto" latinLnBrk="0" hangingPunct="1">
              <a:lnSpc>
                <a:spcPct val="100000"/>
              </a:lnSpc>
              <a:spcBef>
                <a:spcPts val="533"/>
              </a:spcBef>
              <a:spcAft>
                <a:spcPts val="0"/>
              </a:spcAft>
              <a:buClrTx/>
              <a:buSzPct val="130000"/>
              <a:buFont typeface="Arial" panose="020B0604020202020204" pitchFamily="34" charset="0"/>
              <a:buChar char="•"/>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Quatrième niveau</a:t>
            </a:r>
          </a:p>
          <a:p>
            <a:pPr marL="2399940" marR="0" lvl="4" indent="-287993" algn="l" defTabSz="1219170" rtl="0" eaLnBrk="1" fontAlgn="auto" latinLnBrk="0" hangingPunct="1">
              <a:lnSpc>
                <a:spcPct val="100000"/>
              </a:lnSpc>
              <a:spcBef>
                <a:spcPts val="267"/>
              </a:spcBef>
              <a:spcAft>
                <a:spcPts val="0"/>
              </a:spcAft>
              <a:buClrTx/>
              <a:buSzPct val="110000"/>
              <a:buFont typeface="Arial" pitchFamily="34" charset="0"/>
              <a:buChar char="•"/>
              <a:tabLst/>
              <a:defRPr/>
            </a:pPr>
            <a:r>
              <a:rPr kumimoji="0" lang="fr-FR" sz="1867" b="0" i="0" u="none" strike="noStrike" kern="1200" cap="none" spc="0" normalizeH="0" baseline="0" noProof="0">
                <a:ln>
                  <a:noFill/>
                </a:ln>
                <a:solidFill>
                  <a:srgbClr val="575757"/>
                </a:solidFill>
                <a:effectLst/>
                <a:uLnTx/>
                <a:uFillTx/>
                <a:latin typeface="+mn-lt"/>
                <a:ea typeface="+mn-ea"/>
                <a:cs typeface="+mn-cs"/>
              </a:rPr>
              <a:t>Cinquième niveau</a:t>
            </a:r>
          </a:p>
        </p:txBody>
      </p:sp>
      <p:sp>
        <p:nvSpPr>
          <p:cNvPr id="6" name="Espace réservé du numéro de diapositive 5"/>
          <p:cNvSpPr>
            <a:spLocks noGrp="1"/>
          </p:cNvSpPr>
          <p:nvPr>
            <p:ph type="sldNum" sz="quarter" idx="4"/>
          </p:nvPr>
        </p:nvSpPr>
        <p:spPr>
          <a:xfrm>
            <a:off x="143339" y="6333323"/>
            <a:ext cx="383117" cy="365125"/>
          </a:xfrm>
          <a:prstGeom prst="rect">
            <a:avLst/>
          </a:prstGeom>
        </p:spPr>
        <p:txBody>
          <a:bodyPr vert="horz" lIns="0" tIns="0" rIns="0" bIns="0" rtlCol="0" anchor="ctr"/>
          <a:lstStyle>
            <a:lvl1pPr algn="ctr">
              <a:defRPr lang="fr-FR" sz="1067" i="1" kern="1200" smtClean="0">
                <a:solidFill>
                  <a:srgbClr val="575757"/>
                </a:solidFill>
                <a:latin typeface="Arial"/>
                <a:ea typeface="+mn-ea"/>
                <a:cs typeface="+mn-cs"/>
              </a:defRPr>
            </a:lvl1pPr>
          </a:lstStyle>
          <a:p>
            <a:fld id="{646E7B68-C406-4B5C-B79D-A1CDE10CB85D}" type="slidenum">
              <a:rPr lang="fr-FR" smtClean="0"/>
              <a:pPr/>
              <a:t>‹#›</a:t>
            </a:fld>
            <a:endParaRPr lang="fr-FR"/>
          </a:p>
        </p:txBody>
      </p:sp>
      <p:sp>
        <p:nvSpPr>
          <p:cNvPr id="5" name="Espace réservé du pied de page 4"/>
          <p:cNvSpPr>
            <a:spLocks noGrp="1"/>
          </p:cNvSpPr>
          <p:nvPr>
            <p:ph type="ftr" sz="quarter" idx="3"/>
          </p:nvPr>
        </p:nvSpPr>
        <p:spPr>
          <a:xfrm>
            <a:off x="545004" y="6333323"/>
            <a:ext cx="9235315" cy="365125"/>
          </a:xfrm>
          <a:prstGeom prst="rect">
            <a:avLst/>
          </a:prstGeom>
        </p:spPr>
        <p:txBody>
          <a:bodyPr vert="horz" lIns="0" tIns="0" rIns="0" bIns="0" rtlCol="0" anchor="ctr"/>
          <a:lstStyle>
            <a:lvl1pPr marL="0" marR="0" indent="0" algn="l" defTabSz="121917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Webinaire #2 – 3 juin 2024</a:t>
            </a:r>
          </a:p>
        </p:txBody>
      </p:sp>
      <p:sp>
        <p:nvSpPr>
          <p:cNvPr id="2" name="Espace réservé du titre 1"/>
          <p:cNvSpPr>
            <a:spLocks noGrp="1"/>
          </p:cNvSpPr>
          <p:nvPr>
            <p:ph type="title"/>
          </p:nvPr>
        </p:nvSpPr>
        <p:spPr>
          <a:xfrm>
            <a:off x="1103445" y="116632"/>
            <a:ext cx="10752123" cy="720008"/>
          </a:xfrm>
          <a:prstGeom prst="rect">
            <a:avLst/>
          </a:prstGeom>
        </p:spPr>
        <p:txBody>
          <a:bodyPr vert="horz" lIns="0" tIns="0" rIns="0" bIns="0" rtlCol="0" anchor="b" anchorCtr="0">
            <a:normAutofit/>
          </a:bodyPr>
          <a:lstStyle/>
          <a:p>
            <a:r>
              <a:rPr lang="fr-FR"/>
              <a:t>Titre de la slide</a:t>
            </a:r>
          </a:p>
        </p:txBody>
      </p:sp>
      <p:cxnSp>
        <p:nvCxnSpPr>
          <p:cNvPr id="7" name="Connecteur droit 6"/>
          <p:cNvCxnSpPr/>
          <p:nvPr/>
        </p:nvCxnSpPr>
        <p:spPr>
          <a:xfrm>
            <a:off x="194853" y="932723"/>
            <a:ext cx="11804403" cy="0"/>
          </a:xfrm>
          <a:prstGeom prst="line">
            <a:avLst/>
          </a:prstGeom>
          <a:ln w="3175">
            <a:solidFill>
              <a:srgbClr val="575757"/>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userDrawn="1"/>
        </p:nvCxnSpPr>
        <p:spPr>
          <a:xfrm>
            <a:off x="194853" y="932723"/>
            <a:ext cx="11804403"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24700" y="154773"/>
            <a:ext cx="787307" cy="614736"/>
          </a:xfrm>
          <a:prstGeom prst="rect">
            <a:avLst/>
          </a:prstGeom>
        </p:spPr>
      </p:pic>
    </p:spTree>
    <p:extLst>
      <p:ext uri="{BB962C8B-B14F-4D97-AF65-F5344CB8AC3E}">
        <p14:creationId xmlns:p14="http://schemas.microsoft.com/office/powerpoint/2010/main" val="149112428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Lst>
  <p:transition>
    <p:fade/>
  </p:transition>
  <p:hf hdr="0" dt="0"/>
  <p:txStyles>
    <p:titleStyle>
      <a:lvl1pPr algn="l" defTabSz="1219170" rtl="0" eaLnBrk="1" latinLnBrk="0" hangingPunct="1">
        <a:lnSpc>
          <a:spcPts val="2933"/>
        </a:lnSpc>
        <a:spcBef>
          <a:spcPct val="0"/>
        </a:spcBef>
        <a:buNone/>
        <a:defRPr sz="2667" b="1" kern="1200">
          <a:solidFill>
            <a:srgbClr val="006AB2"/>
          </a:solidFill>
          <a:latin typeface="+mj-lt"/>
          <a:ea typeface="+mj-ea"/>
          <a:cs typeface="+mj-cs"/>
        </a:defRPr>
      </a:lvl1pPr>
    </p:titleStyle>
    <p:bodyStyle>
      <a:lvl1pPr marL="0" marR="0" indent="0" algn="l" defTabSz="1219170" rtl="0" eaLnBrk="1" fontAlgn="auto" latinLnBrk="0" hangingPunct="1">
        <a:lnSpc>
          <a:spcPct val="100000"/>
        </a:lnSpc>
        <a:spcBef>
          <a:spcPts val="2400"/>
        </a:spcBef>
        <a:spcAft>
          <a:spcPts val="0"/>
        </a:spcAft>
        <a:buClrTx/>
        <a:buSzPct val="100000"/>
        <a:buFont typeface="Wingdings" panose="05000000000000000000" pitchFamily="2" charset="2"/>
        <a:buNone/>
        <a:tabLst/>
        <a:defRPr sz="3200" b="1" kern="1200" cap="none" baseline="0">
          <a:solidFill>
            <a:schemeClr val="tx2"/>
          </a:solidFill>
          <a:latin typeface="+mn-lt"/>
          <a:ea typeface="+mn-ea"/>
          <a:cs typeface="+mn-cs"/>
        </a:defRPr>
      </a:lvl1pPr>
      <a:lvl2pPr marL="959976" marR="0" indent="-380990" algn="l" defTabSz="121917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sz="2400" b="1" kern="1200" baseline="0">
          <a:solidFill>
            <a:schemeClr val="tx2"/>
          </a:solidFill>
          <a:latin typeface="+mn-lt"/>
          <a:ea typeface="+mn-ea"/>
          <a:cs typeface="+mn-cs"/>
        </a:defRPr>
      </a:lvl2pPr>
      <a:lvl3pPr marL="1439964" marR="0" indent="-335992" algn="l" defTabSz="1219170" rtl="0" eaLnBrk="1" fontAlgn="auto" latinLnBrk="0" hangingPunct="1">
        <a:lnSpc>
          <a:spcPct val="100000"/>
        </a:lnSpc>
        <a:spcBef>
          <a:spcPts val="533"/>
        </a:spcBef>
        <a:spcAft>
          <a:spcPts val="0"/>
        </a:spcAft>
        <a:buClrTx/>
        <a:buSzTx/>
        <a:buFont typeface="Webdings" panose="05030102010509060703" pitchFamily="18" charset="2"/>
        <a:buChar char="&lt;"/>
        <a:tabLst/>
        <a:defRPr lang="fr-FR" sz="2133" kern="1200" baseline="0">
          <a:solidFill>
            <a:srgbClr val="575757"/>
          </a:solidFill>
          <a:latin typeface="+mn-lt"/>
          <a:ea typeface="+mn-ea"/>
          <a:cs typeface="+mn-cs"/>
        </a:defRPr>
      </a:lvl3pPr>
      <a:lvl4pPr marL="1919952" marR="0" indent="-287993" algn="l" defTabSz="1219170" rtl="0" eaLnBrk="1" fontAlgn="auto" latinLnBrk="0" hangingPunct="1">
        <a:lnSpc>
          <a:spcPct val="100000"/>
        </a:lnSpc>
        <a:spcBef>
          <a:spcPts val="533"/>
        </a:spcBef>
        <a:spcAft>
          <a:spcPts val="0"/>
        </a:spcAft>
        <a:buClrTx/>
        <a:buSzPct val="130000"/>
        <a:buFont typeface="Arial" panose="020B0604020202020204" pitchFamily="34" charset="0"/>
        <a:buChar char="•"/>
        <a:tabLst/>
        <a:defRPr lang="fr-FR" sz="1867" kern="1200">
          <a:solidFill>
            <a:srgbClr val="575757"/>
          </a:solidFill>
          <a:latin typeface="+mn-lt"/>
          <a:ea typeface="+mn-ea"/>
          <a:cs typeface="+mn-cs"/>
        </a:defRPr>
      </a:lvl4pPr>
      <a:lvl5pPr marL="2399940" marR="0" indent="-287993" algn="l" defTabSz="1219170" rtl="0" eaLnBrk="1" fontAlgn="auto" latinLnBrk="0" hangingPunct="1">
        <a:lnSpc>
          <a:spcPct val="100000"/>
        </a:lnSpc>
        <a:spcBef>
          <a:spcPts val="267"/>
        </a:spcBef>
        <a:spcAft>
          <a:spcPts val="0"/>
        </a:spcAft>
        <a:buClrTx/>
        <a:buSzPct val="110000"/>
        <a:buFont typeface="Arial" pitchFamily="34" charset="0"/>
        <a:buChar char="•"/>
        <a:tabLst/>
        <a:defRPr lang="fr-FR" sz="1600" kern="1200">
          <a:solidFill>
            <a:srgbClr val="575757"/>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4EDF37C-BAA1-9F45-9E5A-C012BC187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5C4A8D8-ED2F-8946-8D1E-7D7DB6D998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a:t>Modifier les styles du texte du masque
Deuxième niveau
Troisième niveau
Quatrième niveau
Cinquième niveau</a:t>
            </a:r>
          </a:p>
        </p:txBody>
      </p:sp>
      <p:sp>
        <p:nvSpPr>
          <p:cNvPr id="4" name="Espace réservé de la date 3">
            <a:extLst>
              <a:ext uri="{FF2B5EF4-FFF2-40B4-BE49-F238E27FC236}">
                <a16:creationId xmlns:a16="http://schemas.microsoft.com/office/drawing/2014/main" id="{287BE01E-D4B0-4840-9F4A-224AD609F6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02303DDE-1368-644D-AF97-0F270E62FF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00D71D62-60F7-D640-ABA7-EAB3033C06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933F58-996B-6244-9794-480B52F9F77B}" type="slidenum">
              <a:rPr lang="fr-FR" smtClean="0"/>
              <a:t>‹#›</a:t>
            </a:fld>
            <a:endParaRPr lang="fr-FR"/>
          </a:p>
        </p:txBody>
      </p:sp>
    </p:spTree>
    <p:extLst>
      <p:ext uri="{BB962C8B-B14F-4D97-AF65-F5344CB8AC3E}">
        <p14:creationId xmlns:p14="http://schemas.microsoft.com/office/powerpoint/2010/main" val="419157215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103445" y="1124745"/>
            <a:ext cx="10753195" cy="4992555"/>
          </a:xfrm>
          <a:prstGeom prst="rect">
            <a:avLst/>
          </a:prstGeom>
        </p:spPr>
        <p:txBody>
          <a:bodyPr vert="horz" lIns="0" tIns="0" rIns="0" bIns="0" rtlCol="0">
            <a:normAutofit/>
          </a:bodyPr>
          <a:lstStyle/>
          <a:p>
            <a:pPr lvl="0"/>
            <a:r>
              <a:rPr lang="fr-FR"/>
              <a:t>Modifiez les styles du texte du masque</a:t>
            </a:r>
          </a:p>
          <a:p>
            <a:pPr marL="959952" marR="0" lvl="1" indent="-380981" algn="l" defTabSz="121914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a:pPr>
            <a:r>
              <a:rPr kumimoji="0" lang="fr-FR" sz="2400" b="1" i="0" u="none" strike="noStrike" kern="1200" cap="none" spc="0" normalizeH="0" baseline="0" noProof="0">
                <a:ln>
                  <a:noFill/>
                </a:ln>
                <a:solidFill>
                  <a:srgbClr val="006AB2"/>
                </a:solidFill>
                <a:effectLst/>
                <a:uLnTx/>
                <a:uFillTx/>
                <a:latin typeface="+mn-lt"/>
                <a:ea typeface="+mn-ea"/>
                <a:cs typeface="+mn-cs"/>
              </a:rPr>
              <a:t>Deuxième niveau</a:t>
            </a:r>
          </a:p>
          <a:p>
            <a:pPr marL="1439928" marR="0" lvl="2" indent="-335984" algn="l" defTabSz="1219140" rtl="0" eaLnBrk="1" fontAlgn="auto" latinLnBrk="0" hangingPunct="1">
              <a:lnSpc>
                <a:spcPct val="100000"/>
              </a:lnSpc>
              <a:spcBef>
                <a:spcPts val="533"/>
              </a:spcBef>
              <a:spcAft>
                <a:spcPts val="0"/>
              </a:spcAft>
              <a:buClrTx/>
              <a:buSzTx/>
              <a:buFont typeface="Webdings" panose="05030102010509060703" pitchFamily="18" charset="2"/>
              <a:buChar char="&lt;"/>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Troisième niveau</a:t>
            </a:r>
          </a:p>
          <a:p>
            <a:pPr marL="1919904" marR="0" lvl="3" indent="-287986" algn="l" defTabSz="1219140" rtl="0" eaLnBrk="1" fontAlgn="auto" latinLnBrk="0" hangingPunct="1">
              <a:lnSpc>
                <a:spcPct val="100000"/>
              </a:lnSpc>
              <a:spcBef>
                <a:spcPts val="533"/>
              </a:spcBef>
              <a:spcAft>
                <a:spcPts val="0"/>
              </a:spcAft>
              <a:buClrTx/>
              <a:buSzPct val="130000"/>
              <a:buFont typeface="Arial" panose="020B0604020202020204" pitchFamily="34" charset="0"/>
              <a:buChar char="•"/>
              <a:tabLst/>
              <a:defRPr/>
            </a:pPr>
            <a:r>
              <a:rPr kumimoji="0" lang="fr-FR" sz="2133" b="0" i="0" u="none" strike="noStrike" kern="1200" cap="none" spc="0" normalizeH="0" baseline="0" noProof="0">
                <a:ln>
                  <a:noFill/>
                </a:ln>
                <a:solidFill>
                  <a:srgbClr val="575757"/>
                </a:solidFill>
                <a:effectLst/>
                <a:uLnTx/>
                <a:uFillTx/>
                <a:latin typeface="+mn-lt"/>
                <a:ea typeface="+mn-ea"/>
                <a:cs typeface="+mn-cs"/>
              </a:rPr>
              <a:t>Quatrième niveau</a:t>
            </a:r>
          </a:p>
          <a:p>
            <a:pPr marL="2399880" marR="0" lvl="4" indent="-287986" algn="l" defTabSz="1219140" rtl="0" eaLnBrk="1" fontAlgn="auto" latinLnBrk="0" hangingPunct="1">
              <a:lnSpc>
                <a:spcPct val="100000"/>
              </a:lnSpc>
              <a:spcBef>
                <a:spcPts val="267"/>
              </a:spcBef>
              <a:spcAft>
                <a:spcPts val="0"/>
              </a:spcAft>
              <a:buClrTx/>
              <a:buSzPct val="110000"/>
              <a:buFont typeface="Arial" pitchFamily="34" charset="0"/>
              <a:buChar char="•"/>
              <a:tabLst/>
              <a:defRPr/>
            </a:pPr>
            <a:r>
              <a:rPr kumimoji="0" lang="fr-FR" sz="1867" b="0" i="0" u="none" strike="noStrike" kern="1200" cap="none" spc="0" normalizeH="0" baseline="0" noProof="0">
                <a:ln>
                  <a:noFill/>
                </a:ln>
                <a:solidFill>
                  <a:srgbClr val="575757"/>
                </a:solidFill>
                <a:effectLst/>
                <a:uLnTx/>
                <a:uFillTx/>
                <a:latin typeface="+mn-lt"/>
                <a:ea typeface="+mn-ea"/>
                <a:cs typeface="+mn-cs"/>
              </a:rPr>
              <a:t>Cinquième niveau</a:t>
            </a:r>
          </a:p>
        </p:txBody>
      </p:sp>
      <p:sp>
        <p:nvSpPr>
          <p:cNvPr id="6" name="Espace réservé du numéro de diapositive 5"/>
          <p:cNvSpPr>
            <a:spLocks noGrp="1"/>
          </p:cNvSpPr>
          <p:nvPr>
            <p:ph type="sldNum" sz="quarter" idx="4"/>
          </p:nvPr>
        </p:nvSpPr>
        <p:spPr>
          <a:xfrm>
            <a:off x="143340" y="6333324"/>
            <a:ext cx="383117" cy="365125"/>
          </a:xfrm>
          <a:prstGeom prst="rect">
            <a:avLst/>
          </a:prstGeom>
        </p:spPr>
        <p:txBody>
          <a:bodyPr vert="horz" lIns="0" tIns="0" rIns="0" bIns="0" rtlCol="0" anchor="ctr"/>
          <a:lstStyle>
            <a:lvl1pPr algn="ctr">
              <a:defRPr lang="fr-FR" sz="1067" i="1" kern="1200" smtClean="0">
                <a:solidFill>
                  <a:srgbClr val="575757"/>
                </a:solidFill>
                <a:latin typeface="Arial"/>
                <a:ea typeface="+mn-ea"/>
                <a:cs typeface="+mn-cs"/>
              </a:defRPr>
            </a:lvl1pPr>
          </a:lstStyle>
          <a:p>
            <a:fld id="{646E7B68-C406-4B5C-B79D-A1CDE10CB85D}" type="slidenum">
              <a:rPr lang="fr-FR" smtClean="0"/>
              <a:pPr/>
              <a:t>‹#›</a:t>
            </a:fld>
            <a:endParaRPr lang="fr-FR"/>
          </a:p>
        </p:txBody>
      </p:sp>
      <p:sp>
        <p:nvSpPr>
          <p:cNvPr id="5" name="Espace réservé du pied de page 4"/>
          <p:cNvSpPr>
            <a:spLocks noGrp="1"/>
          </p:cNvSpPr>
          <p:nvPr>
            <p:ph type="ftr" sz="quarter" idx="3"/>
          </p:nvPr>
        </p:nvSpPr>
        <p:spPr>
          <a:xfrm>
            <a:off x="545005" y="6333324"/>
            <a:ext cx="9235315" cy="365125"/>
          </a:xfrm>
          <a:prstGeom prst="rect">
            <a:avLst/>
          </a:prstGeom>
        </p:spPr>
        <p:txBody>
          <a:bodyPr vert="horz" lIns="0" tIns="0" rIns="0" bIns="0" rtlCol="0" anchor="ctr"/>
          <a:lstStyle>
            <a:lvl1pPr marL="0" marR="0" indent="0" algn="l" defTabSz="1219140" rtl="0" eaLnBrk="1" fontAlgn="auto" latinLnBrk="0" hangingPunct="1">
              <a:lnSpc>
                <a:spcPct val="100000"/>
              </a:lnSpc>
              <a:spcBef>
                <a:spcPts val="0"/>
              </a:spcBef>
              <a:spcAft>
                <a:spcPts val="0"/>
              </a:spcAft>
              <a:buClrTx/>
              <a:buSzTx/>
              <a:buFontTx/>
              <a:buNone/>
              <a:tabLst/>
              <a:defRPr sz="1067" i="1">
                <a:solidFill>
                  <a:srgbClr val="575757"/>
                </a:solidFill>
              </a:defRPr>
            </a:lvl1pPr>
          </a:lstStyle>
          <a:p>
            <a:r>
              <a:rPr lang="fr-FR">
                <a:latin typeface="Arial"/>
                <a:ea typeface="+mn-ea"/>
              </a:rPr>
              <a:t>| Hub- Santé - Lancement 15 – RPIS/SMUR</a:t>
            </a:r>
          </a:p>
        </p:txBody>
      </p:sp>
      <p:sp>
        <p:nvSpPr>
          <p:cNvPr id="2" name="Espace réservé du titre 1"/>
          <p:cNvSpPr>
            <a:spLocks noGrp="1"/>
          </p:cNvSpPr>
          <p:nvPr>
            <p:ph type="title"/>
          </p:nvPr>
        </p:nvSpPr>
        <p:spPr>
          <a:xfrm>
            <a:off x="1103445" y="116632"/>
            <a:ext cx="10752123" cy="720008"/>
          </a:xfrm>
          <a:prstGeom prst="rect">
            <a:avLst/>
          </a:prstGeom>
        </p:spPr>
        <p:txBody>
          <a:bodyPr vert="horz" lIns="0" tIns="0" rIns="0" bIns="0" rtlCol="0" anchor="b" anchorCtr="0">
            <a:normAutofit/>
          </a:bodyPr>
          <a:lstStyle/>
          <a:p>
            <a:r>
              <a:rPr lang="fr-FR"/>
              <a:t>Titre de la slide</a:t>
            </a:r>
          </a:p>
        </p:txBody>
      </p:sp>
      <p:cxnSp>
        <p:nvCxnSpPr>
          <p:cNvPr id="7" name="Connecteur droit 6"/>
          <p:cNvCxnSpPr/>
          <p:nvPr/>
        </p:nvCxnSpPr>
        <p:spPr>
          <a:xfrm>
            <a:off x="194853" y="932723"/>
            <a:ext cx="11804403" cy="0"/>
          </a:xfrm>
          <a:prstGeom prst="line">
            <a:avLst/>
          </a:prstGeom>
          <a:ln w="3175">
            <a:solidFill>
              <a:srgbClr val="575757"/>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userDrawn="1"/>
        </p:nvCxnSpPr>
        <p:spPr>
          <a:xfrm>
            <a:off x="194853" y="932723"/>
            <a:ext cx="11804403"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24701" y="154773"/>
            <a:ext cx="787307" cy="614736"/>
          </a:xfrm>
          <a:prstGeom prst="rect">
            <a:avLst/>
          </a:prstGeom>
        </p:spPr>
      </p:pic>
    </p:spTree>
    <p:extLst>
      <p:ext uri="{BB962C8B-B14F-4D97-AF65-F5344CB8AC3E}">
        <p14:creationId xmlns:p14="http://schemas.microsoft.com/office/powerpoint/2010/main" val="3683051168"/>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Lst>
  <p:transition>
    <p:fade/>
  </p:transition>
  <p:hf hdr="0" dt="0"/>
  <p:txStyles>
    <p:titleStyle>
      <a:lvl1pPr algn="l" defTabSz="1219140" rtl="0" eaLnBrk="1" latinLnBrk="0" hangingPunct="1">
        <a:lnSpc>
          <a:spcPts val="2933"/>
        </a:lnSpc>
        <a:spcBef>
          <a:spcPct val="0"/>
        </a:spcBef>
        <a:buNone/>
        <a:defRPr sz="2667" b="1" kern="1200">
          <a:solidFill>
            <a:srgbClr val="006AB2"/>
          </a:solidFill>
          <a:latin typeface="+mj-lt"/>
          <a:ea typeface="+mj-ea"/>
          <a:cs typeface="+mj-cs"/>
        </a:defRPr>
      </a:lvl1pPr>
    </p:titleStyle>
    <p:bodyStyle>
      <a:lvl1pPr marL="0" marR="0" indent="0" algn="l" defTabSz="1219140" rtl="0" eaLnBrk="1" fontAlgn="auto" latinLnBrk="0" hangingPunct="1">
        <a:lnSpc>
          <a:spcPct val="100000"/>
        </a:lnSpc>
        <a:spcBef>
          <a:spcPts val="2400"/>
        </a:spcBef>
        <a:spcAft>
          <a:spcPts val="0"/>
        </a:spcAft>
        <a:buClrTx/>
        <a:buSzPct val="100000"/>
        <a:buFont typeface="Wingdings" panose="05000000000000000000" pitchFamily="2" charset="2"/>
        <a:buNone/>
        <a:tabLst/>
        <a:defRPr sz="3200" b="1" kern="1200" cap="none" baseline="0">
          <a:solidFill>
            <a:schemeClr val="tx2"/>
          </a:solidFill>
          <a:latin typeface="+mn-lt"/>
          <a:ea typeface="+mn-ea"/>
          <a:cs typeface="+mn-cs"/>
        </a:defRPr>
      </a:lvl1pPr>
      <a:lvl2pPr marL="959952" marR="0" indent="-380981" algn="l" defTabSz="1219140" rtl="0" eaLnBrk="1" fontAlgn="auto" latinLnBrk="0" hangingPunct="1">
        <a:lnSpc>
          <a:spcPct val="100000"/>
        </a:lnSpc>
        <a:spcBef>
          <a:spcPts val="1200"/>
        </a:spcBef>
        <a:spcAft>
          <a:spcPts val="0"/>
        </a:spcAft>
        <a:buClr>
          <a:srgbClr val="006AB2"/>
        </a:buClr>
        <a:buSzPct val="100000"/>
        <a:buFont typeface="Wingdings 3" panose="05040102010807070707" pitchFamily="18" charset="2"/>
        <a:buChar char="u"/>
        <a:tabLst/>
        <a:defRPr sz="2400" b="1" kern="1200" baseline="0">
          <a:solidFill>
            <a:schemeClr val="tx2"/>
          </a:solidFill>
          <a:latin typeface="+mn-lt"/>
          <a:ea typeface="+mn-ea"/>
          <a:cs typeface="+mn-cs"/>
        </a:defRPr>
      </a:lvl2pPr>
      <a:lvl3pPr marL="1439928" marR="0" indent="-335984" algn="l" defTabSz="1219140" rtl="0" eaLnBrk="1" fontAlgn="auto" latinLnBrk="0" hangingPunct="1">
        <a:lnSpc>
          <a:spcPct val="100000"/>
        </a:lnSpc>
        <a:spcBef>
          <a:spcPts val="533"/>
        </a:spcBef>
        <a:spcAft>
          <a:spcPts val="0"/>
        </a:spcAft>
        <a:buClrTx/>
        <a:buSzTx/>
        <a:buFont typeface="Webdings" panose="05030102010509060703" pitchFamily="18" charset="2"/>
        <a:buChar char="&lt;"/>
        <a:tabLst/>
        <a:defRPr lang="fr-FR" sz="2133" kern="1200" baseline="0">
          <a:solidFill>
            <a:srgbClr val="575757"/>
          </a:solidFill>
          <a:latin typeface="+mn-lt"/>
          <a:ea typeface="+mn-ea"/>
          <a:cs typeface="+mn-cs"/>
        </a:defRPr>
      </a:lvl3pPr>
      <a:lvl4pPr marL="1919904" marR="0" indent="-287986" algn="l" defTabSz="1219140" rtl="0" eaLnBrk="1" fontAlgn="auto" latinLnBrk="0" hangingPunct="1">
        <a:lnSpc>
          <a:spcPct val="100000"/>
        </a:lnSpc>
        <a:spcBef>
          <a:spcPts val="533"/>
        </a:spcBef>
        <a:spcAft>
          <a:spcPts val="0"/>
        </a:spcAft>
        <a:buClrTx/>
        <a:buSzPct val="130000"/>
        <a:buFont typeface="Arial" panose="020B0604020202020204" pitchFamily="34" charset="0"/>
        <a:buChar char="•"/>
        <a:tabLst/>
        <a:defRPr lang="fr-FR" sz="1867" kern="1200">
          <a:solidFill>
            <a:srgbClr val="575757"/>
          </a:solidFill>
          <a:latin typeface="+mn-lt"/>
          <a:ea typeface="+mn-ea"/>
          <a:cs typeface="+mn-cs"/>
        </a:defRPr>
      </a:lvl4pPr>
      <a:lvl5pPr marL="2399880" marR="0" indent="-287986" algn="l" defTabSz="1219140" rtl="0" eaLnBrk="1" fontAlgn="auto" latinLnBrk="0" hangingPunct="1">
        <a:lnSpc>
          <a:spcPct val="100000"/>
        </a:lnSpc>
        <a:spcBef>
          <a:spcPts val="267"/>
        </a:spcBef>
        <a:spcAft>
          <a:spcPts val="0"/>
        </a:spcAft>
        <a:buClrTx/>
        <a:buSzPct val="110000"/>
        <a:buFont typeface="Arial" pitchFamily="34" charset="0"/>
        <a:buChar char="•"/>
        <a:tabLst/>
        <a:defRPr lang="fr-FR" sz="1600" kern="1200">
          <a:solidFill>
            <a:srgbClr val="575757"/>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8/10/relationships/comments" Target="../comments/modernComment_7FFFC5EA_49F8D75A.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sv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7FE4E60C_7505F793.xml"/><Relationship Id="rId1" Type="http://schemas.openxmlformats.org/officeDocument/2006/relationships/slideLayout" Target="../slideLayouts/slideLayout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7FE4E60D_66685E86.xml"/><Relationship Id="rId1" Type="http://schemas.openxmlformats.org/officeDocument/2006/relationships/slideLayout" Target="../slideLayouts/slideLayout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18/10/relationships/comments" Target="../comments/modernComment_7FE4E5DB_7454D682.xml"/><Relationship Id="rId7" Type="http://schemas.openxmlformats.org/officeDocument/2006/relationships/hyperlink" Target="https://hub.esante.gouv.fr/pages/webinaires.html"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mailto:hubsante.contact@esante.gouv.fr" TargetMode="External"/><Relationship Id="rId11" Type="http://schemas.openxmlformats.org/officeDocument/2006/relationships/image" Target="../media/image32.jpeg"/><Relationship Id="rId5" Type="http://schemas.openxmlformats.org/officeDocument/2006/relationships/image" Target="../media/image28.svg"/><Relationship Id="rId10" Type="http://schemas.openxmlformats.org/officeDocument/2006/relationships/image" Target="../media/image31.jpeg"/><Relationship Id="rId4" Type="http://schemas.openxmlformats.org/officeDocument/2006/relationships/image" Target="../media/image27.png"/><Relationship Id="rId9" Type="http://schemas.openxmlformats.org/officeDocument/2006/relationships/image" Target="../media/image30.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microsoft.com/office/2018/10/relationships/comments" Target="../comments/modernComment_7FFFC5E8_EE0C365E.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7FE4E600_B1828C6A.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2" Type="http://schemas.microsoft.com/office/2018/10/relationships/comments" Target="../comments/modernComment_7FE4E601_1E142FC.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FE4E5DE_A8FE6606.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microsoft.com/office/2018/10/relationships/comments" Target="../comments/modernComment_7FFFC5EB_64287C9A.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sv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microsoft.com/office/2018/10/relationships/comments" Target="../comments/modernComment_7FE4E608_A5061A9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microsoft.com/office/2018/10/relationships/comments" Target="../comments/modernComment_7FFFC5E6_49AA7D9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microsoft.com/office/2018/10/relationships/comments" Target="../comments/modernComment_7FFFC5EC_8843D54A.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microsoft.com/office/2018/10/relationships/comments" Target="../comments/modernComment_7FFFC5E1_31747C7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12.xml"/><Relationship Id="rId4" Type="http://schemas.openxmlformats.org/officeDocument/2006/relationships/image" Target="../media/image51.emf"/></Relationships>
</file>

<file path=ppt/slides/_rels/slide5.xml.rels><?xml version="1.0" encoding="UTF-8" standalone="yes"?>
<Relationships xmlns="http://schemas.openxmlformats.org/package/2006/relationships"><Relationship Id="rId2" Type="http://schemas.microsoft.com/office/2018/10/relationships/comments" Target="../comments/modernComment_7FFFC5E2_735547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18/10/relationships/comments" Target="../comments/modernComment_7FE4E5F1_E86672CC.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hyperlink" Target="https://hub.esante.gouv.fr/specs"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882C4F-1A45-603E-3D41-0915B986801B}"/>
              </a:ext>
            </a:extLst>
          </p:cNvPr>
          <p:cNvSpPr>
            <a:spLocks noGrp="1"/>
          </p:cNvSpPr>
          <p:nvPr>
            <p:ph type="title"/>
          </p:nvPr>
        </p:nvSpPr>
        <p:spPr/>
        <p:txBody>
          <a:bodyPr/>
          <a:lstStyle/>
          <a:p>
            <a:r>
              <a:rPr lang="fr-FR" dirty="0"/>
              <a:t>GT Territoires n°2</a:t>
            </a:r>
          </a:p>
        </p:txBody>
      </p:sp>
      <p:sp>
        <p:nvSpPr>
          <p:cNvPr id="3" name="Espace réservé du texte 2">
            <a:extLst>
              <a:ext uri="{FF2B5EF4-FFF2-40B4-BE49-F238E27FC236}">
                <a16:creationId xmlns:a16="http://schemas.microsoft.com/office/drawing/2014/main" id="{59D8F813-9C67-641B-62CC-8BF36CB0F744}"/>
              </a:ext>
            </a:extLst>
          </p:cNvPr>
          <p:cNvSpPr>
            <a:spLocks noGrp="1"/>
          </p:cNvSpPr>
          <p:nvPr>
            <p:ph type="body" idx="1"/>
          </p:nvPr>
        </p:nvSpPr>
        <p:spPr>
          <a:xfrm>
            <a:off x="4979988" y="3808740"/>
            <a:ext cx="2953521" cy="308562"/>
          </a:xfrm>
        </p:spPr>
        <p:txBody>
          <a:bodyPr/>
          <a:lstStyle/>
          <a:p>
            <a:r>
              <a:rPr lang="fr-FR" dirty="0"/>
              <a:t>21 novembre 2024</a:t>
            </a:r>
          </a:p>
        </p:txBody>
      </p:sp>
      <p:sp>
        <p:nvSpPr>
          <p:cNvPr id="4" name="Espace réservé du texte 3">
            <a:extLst>
              <a:ext uri="{FF2B5EF4-FFF2-40B4-BE49-F238E27FC236}">
                <a16:creationId xmlns:a16="http://schemas.microsoft.com/office/drawing/2014/main" id="{37934525-E530-6ADE-CDB5-A79A4321498D}"/>
              </a:ext>
            </a:extLst>
          </p:cNvPr>
          <p:cNvSpPr>
            <a:spLocks noGrp="1"/>
          </p:cNvSpPr>
          <p:nvPr>
            <p:ph type="body" idx="10"/>
          </p:nvPr>
        </p:nvSpPr>
        <p:spPr/>
        <p:txBody>
          <a:bodyPr/>
          <a:lstStyle/>
          <a:p>
            <a:r>
              <a:rPr lang="fr-FR"/>
              <a:t>Hub Santé</a:t>
            </a:r>
          </a:p>
        </p:txBody>
      </p:sp>
    </p:spTree>
    <p:extLst>
      <p:ext uri="{BB962C8B-B14F-4D97-AF65-F5344CB8AC3E}">
        <p14:creationId xmlns:p14="http://schemas.microsoft.com/office/powerpoint/2010/main" val="157257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80FAC731-494D-A664-1D5B-F119540B159B}"/>
              </a:ext>
            </a:extLst>
          </p:cNvPr>
          <p:cNvSpPr>
            <a:spLocks noGrp="1"/>
          </p:cNvSpPr>
          <p:nvPr>
            <p:ph type="body" sz="quarter" idx="10"/>
          </p:nvPr>
        </p:nvSpPr>
        <p:spPr/>
        <p:txBody>
          <a:bodyPr/>
          <a:lstStyle/>
          <a:p>
            <a:r>
              <a:rPr lang="fr-FR"/>
              <a:t>Point de situation des travaux 15-15</a:t>
            </a:r>
          </a:p>
          <a:p>
            <a:endParaRPr lang="fr-FR"/>
          </a:p>
        </p:txBody>
      </p:sp>
      <p:grpSp>
        <p:nvGrpSpPr>
          <p:cNvPr id="8" name="Group 11">
            <a:extLst>
              <a:ext uri="{FF2B5EF4-FFF2-40B4-BE49-F238E27FC236}">
                <a16:creationId xmlns:a16="http://schemas.microsoft.com/office/drawing/2014/main" id="{B9C8D4CC-5D4E-C6B5-BD8D-EA1AC1801AD8}"/>
              </a:ext>
            </a:extLst>
          </p:cNvPr>
          <p:cNvGrpSpPr/>
          <p:nvPr/>
        </p:nvGrpSpPr>
        <p:grpSpPr>
          <a:xfrm>
            <a:off x="720000" y="1223983"/>
            <a:ext cx="10752000" cy="5109338"/>
            <a:chOff x="755576" y="1183955"/>
            <a:chExt cx="3240360" cy="2551015"/>
          </a:xfrm>
        </p:grpSpPr>
        <p:sp>
          <p:nvSpPr>
            <p:cNvPr id="9" name="Rectangle: Rounded Corners 8">
              <a:extLst>
                <a:ext uri="{FF2B5EF4-FFF2-40B4-BE49-F238E27FC236}">
                  <a16:creationId xmlns:a16="http://schemas.microsoft.com/office/drawing/2014/main" id="{DDA07B8D-5DCF-A1A1-FBCD-390D60CE5642}"/>
                </a:ext>
              </a:extLst>
            </p:cNvPr>
            <p:cNvSpPr/>
            <p:nvPr/>
          </p:nvSpPr>
          <p:spPr>
            <a:xfrm>
              <a:off x="755576" y="1283488"/>
              <a:ext cx="3240360" cy="2451482"/>
            </a:xfrm>
            <a:prstGeom prst="roundRect">
              <a:avLst>
                <a:gd name="adj" fmla="val 3667"/>
              </a:avLst>
            </a:prstGeom>
            <a:noFill/>
            <a:ln w="12700" cap="flat" cmpd="sng" algn="ctr">
              <a:solidFill>
                <a:srgbClr val="D60951"/>
              </a:solidFill>
              <a:prstDash val="solid"/>
            </a:ln>
            <a:effectLst/>
          </p:spPr>
          <p:txBody>
            <a:bodyPr lIns="121920" tIns="144000" rIns="121920" bIns="60960" rtlCol="0" anchor="t"/>
            <a:lstStyle/>
            <a:p>
              <a:pPr marL="0" marR="0" lvl="0" indent="0" algn="just" defTabSz="1219170" eaLnBrk="1" fontAlgn="auto" latinLnBrk="0" hangingPunct="1">
                <a:lnSpc>
                  <a:spcPct val="100000"/>
                </a:lnSpc>
                <a:spcBef>
                  <a:spcPts val="0"/>
                </a:spcBef>
                <a:spcAft>
                  <a:spcPts val="0"/>
                </a:spcAft>
                <a:buClr>
                  <a:srgbClr val="95C23D"/>
                </a:buClr>
                <a:buSzTx/>
                <a:buFontTx/>
                <a:buNone/>
                <a:tabLst/>
                <a:defRPr/>
              </a:pPr>
              <a:endParaRPr kumimoji="0" lang="fr-FR" sz="1600" b="1" i="0" u="none" strike="noStrike" kern="0" cap="none" spc="0" normalizeH="0" baseline="0" noProof="0" dirty="0">
                <a:ln>
                  <a:noFill/>
                </a:ln>
                <a:solidFill>
                  <a:srgbClr val="000000">
                    <a:lumMod val="65000"/>
                    <a:lumOff val="35000"/>
                  </a:srgbClr>
                </a:solidFill>
                <a:effectLst/>
                <a:uLnTx/>
                <a:uFillTx/>
                <a:latin typeface="Arial"/>
                <a:cs typeface="Arial"/>
              </a:endParaRPr>
            </a:p>
            <a:p>
              <a:pPr algn="just"/>
              <a:r>
                <a:rPr lang="fr-FR" sz="1600" b="1" dirty="0">
                  <a:solidFill>
                    <a:schemeClr val="tx1">
                      <a:lumMod val="65000"/>
                      <a:lumOff val="35000"/>
                    </a:schemeClr>
                  </a:solidFill>
                </a:rPr>
                <a:t>Disponible </a:t>
              </a:r>
              <a:r>
                <a:rPr lang="fr-FR" sz="1600" dirty="0">
                  <a:solidFill>
                    <a:schemeClr val="tx1">
                      <a:lumMod val="65000"/>
                      <a:lumOff val="35000"/>
                    </a:schemeClr>
                  </a:solidFill>
                  <a:ea typeface="+mn-lt"/>
                  <a:cs typeface="+mn-lt"/>
                </a:rPr>
                <a:t>→</a:t>
              </a:r>
              <a:r>
                <a:rPr lang="fr-FR" sz="1600" dirty="0">
                  <a:solidFill>
                    <a:schemeClr val="tx1">
                      <a:lumMod val="65000"/>
                      <a:lumOff val="35000"/>
                    </a:schemeClr>
                  </a:solidFill>
                </a:rPr>
                <a:t> </a:t>
              </a:r>
              <a:r>
                <a:rPr lang="fr-FR" sz="1600" b="1" u="sng" kern="0" dirty="0">
                  <a:solidFill>
                    <a:srgbClr val="D60951"/>
                  </a:solidFill>
                  <a:latin typeface="Arial"/>
                  <a:cs typeface="Arial"/>
                </a:rPr>
                <a:t>DSF v1.5 </a:t>
              </a:r>
              <a:r>
                <a:rPr lang="fr-FR" sz="1600" u="sng" dirty="0">
                  <a:solidFill>
                    <a:schemeClr val="tx1"/>
                  </a:solidFill>
                </a:rPr>
                <a:t>(août) </a:t>
              </a:r>
              <a:r>
                <a:rPr lang="fr-FR" sz="1600" b="1" kern="0" dirty="0">
                  <a:solidFill>
                    <a:srgbClr val="D60951"/>
                  </a:solidFill>
                  <a:latin typeface="Arial"/>
                  <a:cs typeface="Arial"/>
                  <a:sym typeface="Wingdings" panose="05000000000000000000" pitchFamily="2" charset="2"/>
                </a:rPr>
                <a:t> LTS </a:t>
              </a:r>
              <a:r>
                <a:rPr lang="fr-FR" sz="1600" dirty="0">
                  <a:solidFill>
                    <a:schemeClr val="tx1"/>
                  </a:solidFill>
                  <a:sym typeface="Wingdings" panose="05000000000000000000" pitchFamily="2" charset="2"/>
                </a:rPr>
                <a:t>+ </a:t>
              </a:r>
              <a:r>
                <a:rPr lang="fr-FR" sz="1600" b="1" kern="0" dirty="0">
                  <a:solidFill>
                    <a:srgbClr val="D60951"/>
                  </a:solidFill>
                  <a:latin typeface="Arial"/>
                  <a:cs typeface="Arial"/>
                </a:rPr>
                <a:t>DSF v2.0 </a:t>
              </a:r>
              <a:r>
                <a:rPr lang="fr-FR" sz="1600" dirty="0">
                  <a:solidFill>
                    <a:schemeClr val="tx1"/>
                  </a:solidFill>
                </a:rPr>
                <a:t>(octobre) </a:t>
              </a:r>
            </a:p>
            <a:p>
              <a:pPr algn="just">
                <a:buClr>
                  <a:schemeClr val="accent2"/>
                </a:buClr>
              </a:pPr>
              <a:endParaRPr lang="fr-FR" sz="1000" dirty="0">
                <a:solidFill>
                  <a:schemeClr val="tx1">
                    <a:lumMod val="65000"/>
                    <a:lumOff val="35000"/>
                  </a:schemeClr>
                </a:solidFill>
              </a:endParaRPr>
            </a:p>
            <a:p>
              <a:pPr marL="285750" indent="-285750" algn="just">
                <a:buClr>
                  <a:schemeClr val="accent6"/>
                </a:buClr>
                <a:buFont typeface="Wingdings" panose="05000000000000000000" pitchFamily="2" charset="2"/>
                <a:buChar char="ü"/>
              </a:pPr>
              <a:r>
                <a:rPr lang="fr-FR" sz="1600" dirty="0">
                  <a:solidFill>
                    <a:schemeClr val="bg2">
                      <a:lumMod val="75000"/>
                    </a:schemeClr>
                  </a:solidFill>
                </a:rPr>
                <a:t>Cinématiques : partage de dossier simple, gestion des appels limitrophes, ressources partagées, partage d’activité →</a:t>
              </a:r>
              <a:r>
                <a:rPr lang="fr-FR" sz="1600" dirty="0">
                  <a:solidFill>
                    <a:schemeClr val="bg2">
                      <a:lumMod val="75000"/>
                    </a:schemeClr>
                  </a:solidFill>
                  <a:sym typeface="Wingdings" panose="05000000000000000000" pitchFamily="2" charset="2"/>
                </a:rPr>
                <a:t> Couverture de l’ensemble des cas d’usage identifiés lors des ateliers métiers</a:t>
              </a:r>
            </a:p>
            <a:p>
              <a:pPr marL="285750" indent="-285750" algn="just">
                <a:buClr>
                  <a:schemeClr val="accent6"/>
                </a:buClr>
                <a:buFont typeface="Wingdings" panose="05000000000000000000" pitchFamily="2" charset="2"/>
                <a:buChar char="ü"/>
              </a:pPr>
              <a:r>
                <a:rPr lang="fr-FR" sz="1600" dirty="0">
                  <a:solidFill>
                    <a:schemeClr val="bg2">
                      <a:lumMod val="75000"/>
                    </a:schemeClr>
                  </a:solidFill>
                  <a:sym typeface="Wingdings" panose="05000000000000000000" pitchFamily="2" charset="2"/>
                </a:rPr>
                <a:t>Cinématique AMU-SNP spécifique ajoutée</a:t>
              </a:r>
              <a:endParaRPr lang="fr-FR" sz="1600" dirty="0">
                <a:solidFill>
                  <a:schemeClr val="bg2">
                    <a:lumMod val="75000"/>
                  </a:schemeClr>
                </a:solidFill>
              </a:endParaRPr>
            </a:p>
            <a:p>
              <a:pPr marL="285750" indent="-285750" algn="just">
                <a:buClr>
                  <a:schemeClr val="accent6"/>
                </a:buClr>
                <a:buFont typeface="Wingdings" panose="05000000000000000000" pitchFamily="2" charset="2"/>
                <a:buChar char="ü"/>
              </a:pPr>
              <a:r>
                <a:rPr lang="fr-FR" sz="1600" dirty="0">
                  <a:solidFill>
                    <a:schemeClr val="bg2">
                      <a:lumMod val="75000"/>
                    </a:schemeClr>
                  </a:solidFill>
                </a:rPr>
                <a:t>Messages de ressources disponibles : RS-RI, RS-SR, RS-DR, RS-RR</a:t>
              </a:r>
            </a:p>
            <a:p>
              <a:pPr marL="285750" indent="-285750" algn="just">
                <a:buClr>
                  <a:schemeClr val="accent6"/>
                </a:buClr>
                <a:buFont typeface="Wingdings" panose="05000000000000000000" pitchFamily="2" charset="2"/>
                <a:buChar char="ü"/>
              </a:pPr>
              <a:r>
                <a:rPr lang="fr-FR" sz="1600" dirty="0">
                  <a:solidFill>
                    <a:schemeClr val="bg2">
                      <a:lumMod val="75000"/>
                    </a:schemeClr>
                  </a:solidFill>
                </a:rPr>
                <a:t>Refonte des exemples de recette (cahier de recette)</a:t>
              </a:r>
            </a:p>
            <a:p>
              <a:pPr marL="285750" indent="-285750" algn="just">
                <a:buClr>
                  <a:schemeClr val="accent6"/>
                </a:buClr>
                <a:buFont typeface="Wingdings" panose="05000000000000000000" pitchFamily="2" charset="2"/>
                <a:buChar char="ü"/>
              </a:pPr>
              <a:r>
                <a:rPr lang="fr-FR" sz="1600" dirty="0">
                  <a:solidFill>
                    <a:schemeClr val="bg2">
                      <a:lumMod val="75000"/>
                    </a:schemeClr>
                  </a:solidFill>
                </a:rPr>
                <a:t>Gestion de l’annulation d’une demande de ressources</a:t>
              </a:r>
            </a:p>
            <a:p>
              <a:pPr marL="285750" indent="-285750" algn="just">
                <a:buClr>
                  <a:schemeClr val="accent6"/>
                </a:buClr>
                <a:buFont typeface="Wingdings" panose="05000000000000000000" pitchFamily="2" charset="2"/>
                <a:buChar char="ü"/>
              </a:pPr>
              <a:r>
                <a:rPr lang="fr-FR" sz="1600" dirty="0">
                  <a:solidFill>
                    <a:schemeClr val="bg2">
                      <a:lumMod val="75000"/>
                    </a:schemeClr>
                  </a:solidFill>
                </a:rPr>
                <a:t>Poursuite et finalisation des tests éditeurs (échanges de dossier)</a:t>
              </a:r>
            </a:p>
            <a:p>
              <a:pPr algn="just">
                <a:buClr>
                  <a:schemeClr val="accent2"/>
                </a:buClr>
              </a:pPr>
              <a:endParaRPr lang="fr-FR" sz="1600" dirty="0">
                <a:solidFill>
                  <a:schemeClr val="tx1">
                    <a:lumMod val="65000"/>
                    <a:lumOff val="35000"/>
                  </a:schemeClr>
                </a:solidFill>
              </a:endParaRPr>
            </a:p>
            <a:p>
              <a:pPr algn="just">
                <a:buClr>
                  <a:schemeClr val="accent2"/>
                </a:buClr>
              </a:pPr>
              <a:r>
                <a:rPr lang="fr-FR" sz="1600" b="1" i="1" dirty="0">
                  <a:solidFill>
                    <a:schemeClr val="tx1">
                      <a:lumMod val="65000"/>
                      <a:lumOff val="35000"/>
                    </a:schemeClr>
                  </a:solidFill>
                </a:rPr>
                <a:t>En cours</a:t>
              </a:r>
              <a:endParaRPr lang="fr-FR" sz="1600" i="1" dirty="0">
                <a:solidFill>
                  <a:schemeClr val="tx1">
                    <a:lumMod val="65000"/>
                    <a:lumOff val="35000"/>
                  </a:schemeClr>
                </a:solidFill>
              </a:endParaRPr>
            </a:p>
            <a:p>
              <a:pPr algn="just">
                <a:buClr>
                  <a:srgbClr val="FFC000"/>
                </a:buClr>
              </a:pPr>
              <a:endParaRPr lang="fr-FR" sz="1000" i="1" dirty="0">
                <a:solidFill>
                  <a:schemeClr val="tx1">
                    <a:lumMod val="65000"/>
                    <a:lumOff val="35000"/>
                  </a:schemeClr>
                </a:solidFill>
              </a:endParaRPr>
            </a:p>
            <a:p>
              <a:pPr marL="285750" indent="-285750" algn="just">
                <a:buClr>
                  <a:srgbClr val="FFC000"/>
                </a:buClr>
                <a:buFont typeface="Wingdings" panose="05000000000000000000" pitchFamily="2" charset="2"/>
                <a:buChar char="v"/>
              </a:pPr>
              <a:r>
                <a:rPr lang="fr-FR" sz="1600" dirty="0">
                  <a:solidFill>
                    <a:schemeClr val="tx1">
                      <a:lumMod val="65000"/>
                      <a:lumOff val="35000"/>
                    </a:schemeClr>
                  </a:solidFill>
                </a:rPr>
                <a:t>Recette et tests éditeurs (suite)</a:t>
              </a:r>
            </a:p>
            <a:p>
              <a:pPr marL="285750" indent="-285750" algn="just">
                <a:buClr>
                  <a:srgbClr val="FFC000"/>
                </a:buClr>
                <a:buFont typeface="Wingdings" panose="05000000000000000000" pitchFamily="2" charset="2"/>
                <a:buChar char="v"/>
              </a:pPr>
              <a:r>
                <a:rPr lang="fr-FR" sz="1600" dirty="0">
                  <a:solidFill>
                    <a:schemeClr val="tx1">
                      <a:lumMod val="65000"/>
                      <a:lumOff val="35000"/>
                    </a:schemeClr>
                  </a:solidFill>
                </a:rPr>
                <a:t>Enrichissement / évolutions de certaines nomenclatures</a:t>
              </a:r>
            </a:p>
            <a:p>
              <a:pPr algn="just">
                <a:buClr>
                  <a:srgbClr val="0070C0"/>
                </a:buClr>
              </a:pPr>
              <a:endParaRPr lang="fr-FR" sz="1600" b="1" i="1" dirty="0">
                <a:solidFill>
                  <a:schemeClr val="tx1">
                    <a:lumMod val="65000"/>
                    <a:lumOff val="35000"/>
                  </a:schemeClr>
                </a:solidFill>
              </a:endParaRPr>
            </a:p>
            <a:p>
              <a:pPr algn="just">
                <a:buClr>
                  <a:srgbClr val="0070C0"/>
                </a:buClr>
              </a:pPr>
              <a:r>
                <a:rPr lang="fr-FR" sz="1600" b="1" i="1" dirty="0">
                  <a:solidFill>
                    <a:schemeClr val="tx1">
                      <a:lumMod val="65000"/>
                      <a:lumOff val="35000"/>
                    </a:schemeClr>
                  </a:solidFill>
                </a:rPr>
                <a:t>A</a:t>
              </a:r>
              <a:r>
                <a:rPr lang="fr-FR" sz="1600" b="1" i="1" dirty="0">
                  <a:solidFill>
                    <a:schemeClr val="tx1">
                      <a:lumMod val="65000"/>
                      <a:lumOff val="35000"/>
                    </a:schemeClr>
                  </a:solidFill>
                  <a:ea typeface="+mn-lt"/>
                  <a:cs typeface="+mn-lt"/>
                </a:rPr>
                <a:t> venir</a:t>
              </a:r>
              <a:r>
                <a:rPr lang="fr-FR" sz="1600" b="1" dirty="0">
                  <a:solidFill>
                    <a:schemeClr val="tx1">
                      <a:lumMod val="65000"/>
                      <a:lumOff val="35000"/>
                    </a:schemeClr>
                  </a:solidFill>
                  <a:ea typeface="+mn-lt"/>
                  <a:cs typeface="+mn-lt"/>
                </a:rPr>
                <a:t> </a:t>
              </a:r>
              <a:r>
                <a:rPr lang="fr-FR" sz="1600" dirty="0">
                  <a:solidFill>
                    <a:schemeClr val="tx1">
                      <a:lumMod val="65000"/>
                      <a:lumOff val="35000"/>
                    </a:schemeClr>
                  </a:solidFill>
                  <a:ea typeface="+mn-lt"/>
                  <a:cs typeface="+mn-lt"/>
                </a:rPr>
                <a:t> </a:t>
              </a:r>
            </a:p>
            <a:p>
              <a:pPr algn="just">
                <a:buClr>
                  <a:srgbClr val="0070C0"/>
                </a:buClr>
              </a:pPr>
              <a:endParaRPr lang="fr-FR" sz="1000" dirty="0">
                <a:solidFill>
                  <a:schemeClr val="tx1">
                    <a:lumMod val="65000"/>
                    <a:lumOff val="35000"/>
                  </a:schemeClr>
                </a:solidFill>
                <a:ea typeface="+mn-lt"/>
                <a:cs typeface="+mn-lt"/>
              </a:endParaRPr>
            </a:p>
            <a:p>
              <a:pPr marL="285750" indent="-285750" algn="just">
                <a:buClr>
                  <a:srgbClr val="D60951"/>
                </a:buClr>
                <a:buFont typeface="Wingdings" panose="05000000000000000000" pitchFamily="2" charset="2"/>
                <a:buChar char="Ø"/>
              </a:pPr>
              <a:r>
                <a:rPr lang="fr-FR" sz="1600" dirty="0">
                  <a:solidFill>
                    <a:schemeClr val="tx1">
                      <a:lumMod val="65000"/>
                      <a:lumOff val="35000"/>
                    </a:schemeClr>
                  </a:solidFill>
                </a:rPr>
                <a:t>Evolutions selon retours éditeurs / tests</a:t>
              </a:r>
            </a:p>
            <a:p>
              <a:pPr marL="285750" indent="-285750" algn="just">
                <a:buClr>
                  <a:srgbClr val="D60951"/>
                </a:buClr>
                <a:buFont typeface="Wingdings" panose="05000000000000000000" pitchFamily="2" charset="2"/>
                <a:buChar char="Ø"/>
              </a:pPr>
              <a:r>
                <a:rPr lang="fr-FR" sz="1600" dirty="0">
                  <a:solidFill>
                    <a:schemeClr val="tx1">
                      <a:lumMod val="65000"/>
                      <a:lumOff val="35000"/>
                    </a:schemeClr>
                  </a:solidFill>
                </a:rPr>
                <a:t>Raccordement </a:t>
              </a:r>
              <a:r>
                <a:rPr lang="fr-FR" sz="1600" dirty="0" err="1">
                  <a:solidFill>
                    <a:schemeClr val="tx1">
                      <a:lumMod val="65000"/>
                      <a:lumOff val="35000"/>
                    </a:schemeClr>
                  </a:solidFill>
                </a:rPr>
                <a:t>bloc-note</a:t>
              </a:r>
              <a:r>
                <a:rPr lang="fr-FR" sz="1600" dirty="0">
                  <a:solidFill>
                    <a:schemeClr val="tx1">
                      <a:lumMod val="65000"/>
                      <a:lumOff val="35000"/>
                    </a:schemeClr>
                  </a:solidFill>
                </a:rPr>
                <a:t> SI-SAMU et portail SI-CAP</a:t>
              </a:r>
            </a:p>
          </p:txBody>
        </p:sp>
        <p:sp>
          <p:nvSpPr>
            <p:cNvPr id="10" name="Rectangle 9">
              <a:extLst>
                <a:ext uri="{FF2B5EF4-FFF2-40B4-BE49-F238E27FC236}">
                  <a16:creationId xmlns:a16="http://schemas.microsoft.com/office/drawing/2014/main" id="{10BEB68B-3EE8-9C44-07CE-6E88821C420E}"/>
                </a:ext>
              </a:extLst>
            </p:cNvPr>
            <p:cNvSpPr/>
            <p:nvPr/>
          </p:nvSpPr>
          <p:spPr>
            <a:xfrm>
              <a:off x="755576" y="1183955"/>
              <a:ext cx="3240360" cy="226465"/>
            </a:xfrm>
            <a:prstGeom prst="rect">
              <a:avLst/>
            </a:prstGeom>
            <a:solidFill>
              <a:srgbClr val="D60951"/>
            </a:solidFill>
            <a:ln w="12700" cap="flat" cmpd="sng" algn="ctr">
              <a:solidFill>
                <a:srgbClr val="D60951"/>
              </a:solidFill>
              <a:prstDash val="solid"/>
            </a:ln>
            <a:effectLst/>
          </p:spPr>
          <p:txBody>
            <a:bodyPr lIns="121920" tIns="60960" rIns="121920" bIns="60960" rtlCol="0" anchor="ctr"/>
            <a:lstStyle/>
            <a:p>
              <a:pPr marL="0" marR="0" lvl="0" indent="0" defTabSz="1219170" eaLnBrk="1" fontAlgn="auto" latinLnBrk="0" hangingPunct="1">
                <a:lnSpc>
                  <a:spcPct val="100000"/>
                </a:lnSpc>
                <a:spcBef>
                  <a:spcPts val="0"/>
                </a:spcBef>
                <a:spcAft>
                  <a:spcPts val="0"/>
                </a:spcAft>
                <a:buClrTx/>
                <a:buSzTx/>
                <a:buFontTx/>
                <a:buNone/>
                <a:tabLst/>
                <a:defRPr/>
              </a:pPr>
              <a:r>
                <a:rPr kumimoji="0" lang="fr-FR" sz="1867" b="1" i="0" u="none" strike="noStrike" kern="0" cap="none" spc="0" normalizeH="0" baseline="0" noProof="0">
                  <a:ln>
                    <a:noFill/>
                  </a:ln>
                  <a:solidFill>
                    <a:srgbClr val="FFFFFF"/>
                  </a:solidFill>
                  <a:effectLst/>
                  <a:uLnTx/>
                  <a:uFillTx/>
                  <a:latin typeface="Arial"/>
                  <a:cs typeface="Arial"/>
                </a:rPr>
                <a:t>Chantier fonctionnel 15-15</a:t>
              </a:r>
              <a:endParaRPr kumimoji="0" lang="fr-FR" sz="1867" b="0" i="0" u="none" strike="noStrike" kern="0" cap="none" spc="0" normalizeH="0" baseline="0" noProof="0">
                <a:ln>
                  <a:noFill/>
                </a:ln>
                <a:solidFill>
                  <a:srgbClr val="000000"/>
                </a:solidFill>
                <a:effectLst/>
                <a:uLnTx/>
                <a:uFillTx/>
                <a:latin typeface="Arial"/>
                <a:cs typeface="Arial"/>
              </a:endParaRPr>
            </a:p>
          </p:txBody>
        </p:sp>
      </p:grpSp>
      <p:sp>
        <p:nvSpPr>
          <p:cNvPr id="3" name="Espace réservé du pied de page 4">
            <a:extLst>
              <a:ext uri="{FF2B5EF4-FFF2-40B4-BE49-F238E27FC236}">
                <a16:creationId xmlns:a16="http://schemas.microsoft.com/office/drawing/2014/main" id="{DDCDF153-05BD-E10B-C7F0-911FF205773F}"/>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Tree>
    <p:extLst>
      <p:ext uri="{BB962C8B-B14F-4D97-AF65-F5344CB8AC3E}">
        <p14:creationId xmlns:p14="http://schemas.microsoft.com/office/powerpoint/2010/main" val="768269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3" name="Image 1102">
            <a:extLst>
              <a:ext uri="{FF2B5EF4-FFF2-40B4-BE49-F238E27FC236}">
                <a16:creationId xmlns:a16="http://schemas.microsoft.com/office/drawing/2014/main" id="{6ABA0083-7D05-7F10-CB0F-FB38B8CFF08F}"/>
              </a:ext>
            </a:extLst>
          </p:cNvPr>
          <p:cNvPicPr>
            <a:picLocks noChangeAspect="1"/>
          </p:cNvPicPr>
          <p:nvPr/>
        </p:nvPicPr>
        <p:blipFill>
          <a:blip r:embed="rId3"/>
          <a:stretch>
            <a:fillRect/>
          </a:stretch>
        </p:blipFill>
        <p:spPr>
          <a:xfrm>
            <a:off x="801028" y="1090059"/>
            <a:ext cx="4538926" cy="5622313"/>
          </a:xfrm>
          <a:prstGeom prst="rect">
            <a:avLst/>
          </a:prstGeom>
        </p:spPr>
      </p:pic>
      <p:sp>
        <p:nvSpPr>
          <p:cNvPr id="4" name="Espace réservé du texte 3">
            <a:extLst>
              <a:ext uri="{FF2B5EF4-FFF2-40B4-BE49-F238E27FC236}">
                <a16:creationId xmlns:a16="http://schemas.microsoft.com/office/drawing/2014/main" id="{F6519C17-3ADD-BDFB-6BF3-58356D9B2ACC}"/>
              </a:ext>
            </a:extLst>
          </p:cNvPr>
          <p:cNvSpPr>
            <a:spLocks noGrp="1"/>
          </p:cNvSpPr>
          <p:nvPr>
            <p:ph type="body" sz="quarter" idx="10"/>
          </p:nvPr>
        </p:nvSpPr>
        <p:spPr/>
        <p:txBody>
          <a:bodyPr/>
          <a:lstStyle/>
          <a:p>
            <a:r>
              <a:rPr lang="fr-FR" dirty="0"/>
              <a:t>Pilotes</a:t>
            </a:r>
          </a:p>
        </p:txBody>
      </p:sp>
      <p:sp>
        <p:nvSpPr>
          <p:cNvPr id="2" name="ZoneTexte 1">
            <a:extLst>
              <a:ext uri="{FF2B5EF4-FFF2-40B4-BE49-F238E27FC236}">
                <a16:creationId xmlns:a16="http://schemas.microsoft.com/office/drawing/2014/main" id="{02E212CE-33EA-1A3E-5C0A-3B670D7FA5CC}"/>
              </a:ext>
            </a:extLst>
          </p:cNvPr>
          <p:cNvSpPr txBox="1"/>
          <p:nvPr/>
        </p:nvSpPr>
        <p:spPr>
          <a:xfrm>
            <a:off x="7892310" y="2075033"/>
            <a:ext cx="2147103" cy="912814"/>
          </a:xfrm>
          <a:prstGeom prst="rect">
            <a:avLst/>
          </a:prstGeom>
          <a:solidFill>
            <a:srgbClr val="FFF2CC"/>
          </a:solidFill>
        </p:spPr>
        <p:txBody>
          <a:bodyPr wrap="square" rtlCol="0">
            <a:spAutoFit/>
          </a:bodyPr>
          <a:lstStyle/>
          <a:p>
            <a:pPr defTabSz="1219170"/>
            <a:r>
              <a:rPr lang="fr-FR" sz="1333" kern="0" dirty="0">
                <a:solidFill>
                  <a:prstClr val="black"/>
                </a:solidFill>
                <a:latin typeface="Arial"/>
                <a:cs typeface="Arial"/>
              </a:rPr>
              <a:t>SAMU 59 - Appligos </a:t>
            </a:r>
          </a:p>
          <a:p>
            <a:pPr defTabSz="1219170"/>
            <a:r>
              <a:rPr lang="fr-FR" sz="1333" kern="0" dirty="0">
                <a:solidFill>
                  <a:prstClr val="black"/>
                </a:solidFill>
                <a:latin typeface="Arial"/>
                <a:cs typeface="Arial"/>
              </a:rPr>
              <a:t>SAMU 62 - </a:t>
            </a:r>
            <a:r>
              <a:rPr lang="fr-FR" sz="1333" kern="0" dirty="0" err="1">
                <a:solidFill>
                  <a:prstClr val="black"/>
                </a:solidFill>
                <a:latin typeface="Arial"/>
                <a:cs typeface="Arial"/>
              </a:rPr>
              <a:t>Inetum</a:t>
            </a:r>
            <a:r>
              <a:rPr lang="fr-FR" sz="1333" kern="0" dirty="0">
                <a:solidFill>
                  <a:prstClr val="black"/>
                </a:solidFill>
                <a:latin typeface="Arial"/>
                <a:cs typeface="Arial"/>
              </a:rPr>
              <a:t> </a:t>
            </a:r>
          </a:p>
          <a:p>
            <a:pPr defTabSz="1219170"/>
            <a:r>
              <a:rPr lang="fr-FR" sz="1333" kern="0" dirty="0">
                <a:solidFill>
                  <a:prstClr val="black"/>
                </a:solidFill>
                <a:latin typeface="Arial"/>
                <a:cs typeface="Arial"/>
              </a:rPr>
              <a:t>SAMU 76A - RRAMU </a:t>
            </a:r>
          </a:p>
          <a:p>
            <a:pPr defTabSz="1219170"/>
            <a:r>
              <a:rPr lang="fr-FR" sz="1333" kern="0" dirty="0">
                <a:solidFill>
                  <a:prstClr val="black"/>
                </a:solidFill>
                <a:latin typeface="Arial"/>
                <a:cs typeface="Arial"/>
              </a:rPr>
              <a:t>SAMU 80 - Exos</a:t>
            </a:r>
          </a:p>
        </p:txBody>
      </p:sp>
      <p:sp>
        <p:nvSpPr>
          <p:cNvPr id="3" name="ZoneTexte 2">
            <a:extLst>
              <a:ext uri="{FF2B5EF4-FFF2-40B4-BE49-F238E27FC236}">
                <a16:creationId xmlns:a16="http://schemas.microsoft.com/office/drawing/2014/main" id="{7F61E03F-0E0E-76A0-54B0-9C2C832A7817}"/>
              </a:ext>
            </a:extLst>
          </p:cNvPr>
          <p:cNvSpPr txBox="1"/>
          <p:nvPr/>
        </p:nvSpPr>
        <p:spPr>
          <a:xfrm>
            <a:off x="7892309" y="1379316"/>
            <a:ext cx="2147104" cy="502573"/>
          </a:xfrm>
          <a:prstGeom prst="rect">
            <a:avLst/>
          </a:prstGeom>
          <a:solidFill>
            <a:srgbClr val="FBC5D2"/>
          </a:solidFill>
        </p:spPr>
        <p:txBody>
          <a:bodyPr wrap="square" rtlCol="0">
            <a:spAutoFit/>
          </a:bodyPr>
          <a:lstStyle/>
          <a:p>
            <a:pPr defTabSz="1219170"/>
            <a:r>
              <a:rPr lang="fr-FR" sz="1333" kern="0" dirty="0">
                <a:solidFill>
                  <a:prstClr val="black"/>
                </a:solidFill>
                <a:latin typeface="Arial"/>
                <a:cs typeface="Arial"/>
              </a:rPr>
              <a:t>SAMU 78 - Appligos</a:t>
            </a:r>
          </a:p>
          <a:p>
            <a:pPr defTabSz="1219170"/>
            <a:r>
              <a:rPr lang="fr-FR" sz="1333" kern="0" dirty="0">
                <a:solidFill>
                  <a:prstClr val="black"/>
                </a:solidFill>
                <a:latin typeface="Arial"/>
                <a:cs typeface="Arial"/>
              </a:rPr>
              <a:t>SAMU 95 - Scriptal</a:t>
            </a:r>
          </a:p>
        </p:txBody>
      </p:sp>
      <p:sp>
        <p:nvSpPr>
          <p:cNvPr id="5" name="ZoneTexte 4">
            <a:extLst>
              <a:ext uri="{FF2B5EF4-FFF2-40B4-BE49-F238E27FC236}">
                <a16:creationId xmlns:a16="http://schemas.microsoft.com/office/drawing/2014/main" id="{FEDC1879-BAB3-B261-7712-C07B5679550C}"/>
              </a:ext>
            </a:extLst>
          </p:cNvPr>
          <p:cNvSpPr txBox="1"/>
          <p:nvPr/>
        </p:nvSpPr>
        <p:spPr>
          <a:xfrm>
            <a:off x="7892310" y="3137356"/>
            <a:ext cx="2147103" cy="707694"/>
          </a:xfrm>
          <a:prstGeom prst="rect">
            <a:avLst/>
          </a:prstGeom>
          <a:solidFill>
            <a:srgbClr val="DAE3F3"/>
          </a:solidFill>
        </p:spPr>
        <p:txBody>
          <a:bodyPr wrap="square" rtlCol="0">
            <a:spAutoFit/>
          </a:bodyPr>
          <a:lstStyle/>
          <a:p>
            <a:pPr defTabSz="1219170"/>
            <a:r>
              <a:rPr lang="fr-FR" sz="1333" kern="0">
                <a:solidFill>
                  <a:prstClr val="black"/>
                </a:solidFill>
                <a:latin typeface="Arial"/>
                <a:cs typeface="Arial"/>
              </a:rPr>
              <a:t>SAMU 35 - </a:t>
            </a:r>
            <a:r>
              <a:rPr lang="fr-FR" sz="1333" kern="0" err="1">
                <a:solidFill>
                  <a:prstClr val="black"/>
                </a:solidFill>
                <a:latin typeface="Arial"/>
                <a:cs typeface="Arial"/>
              </a:rPr>
              <a:t>Inetum</a:t>
            </a:r>
            <a:r>
              <a:rPr lang="fr-FR" sz="1333" kern="0">
                <a:solidFill>
                  <a:prstClr val="black"/>
                </a:solidFill>
                <a:latin typeface="Arial"/>
                <a:cs typeface="Arial"/>
              </a:rPr>
              <a:t> </a:t>
            </a:r>
          </a:p>
          <a:p>
            <a:pPr defTabSz="1219170"/>
            <a:r>
              <a:rPr lang="fr-FR" sz="1333" kern="0">
                <a:solidFill>
                  <a:prstClr val="black"/>
                </a:solidFill>
                <a:latin typeface="Arial"/>
                <a:cs typeface="Arial"/>
              </a:rPr>
              <a:t>SAMU 44 - </a:t>
            </a:r>
            <a:r>
              <a:rPr lang="fr-FR" sz="1333" kern="0" err="1">
                <a:solidFill>
                  <a:prstClr val="black"/>
                </a:solidFill>
                <a:latin typeface="Arial"/>
                <a:cs typeface="Arial"/>
              </a:rPr>
              <a:t>Inetum</a:t>
            </a:r>
            <a:endParaRPr lang="fr-FR" sz="1333" kern="0">
              <a:solidFill>
                <a:prstClr val="black"/>
              </a:solidFill>
              <a:latin typeface="Arial"/>
              <a:cs typeface="Arial"/>
            </a:endParaRPr>
          </a:p>
          <a:p>
            <a:pPr defTabSz="1219170"/>
            <a:r>
              <a:rPr lang="fr-FR" sz="1333" kern="0">
                <a:solidFill>
                  <a:prstClr val="black"/>
                </a:solidFill>
                <a:latin typeface="Arial"/>
                <a:cs typeface="Arial"/>
              </a:rPr>
              <a:t>SAMU 50 - RRAMU</a:t>
            </a:r>
          </a:p>
        </p:txBody>
      </p:sp>
      <p:sp>
        <p:nvSpPr>
          <p:cNvPr id="6" name="ZoneTexte 5">
            <a:extLst>
              <a:ext uri="{FF2B5EF4-FFF2-40B4-BE49-F238E27FC236}">
                <a16:creationId xmlns:a16="http://schemas.microsoft.com/office/drawing/2014/main" id="{1E03125C-B189-CB31-E158-98DEED1109EE}"/>
              </a:ext>
            </a:extLst>
          </p:cNvPr>
          <p:cNvSpPr txBox="1"/>
          <p:nvPr/>
        </p:nvSpPr>
        <p:spPr>
          <a:xfrm>
            <a:off x="7892309" y="4214015"/>
            <a:ext cx="2147103" cy="297454"/>
          </a:xfrm>
          <a:prstGeom prst="rect">
            <a:avLst/>
          </a:prstGeom>
          <a:solidFill>
            <a:srgbClr val="70AD47">
              <a:lumMod val="20000"/>
              <a:lumOff val="80000"/>
            </a:srgbClr>
          </a:solidFill>
        </p:spPr>
        <p:txBody>
          <a:bodyPr wrap="square" rtlCol="0">
            <a:spAutoFit/>
          </a:bodyPr>
          <a:lstStyle/>
          <a:p>
            <a:pPr defTabSz="1219170"/>
            <a:r>
              <a:rPr lang="fr-FR" sz="1333" kern="0">
                <a:solidFill>
                  <a:prstClr val="black"/>
                </a:solidFill>
                <a:latin typeface="Arial"/>
                <a:cs typeface="Arial"/>
              </a:rPr>
              <a:t>SAMU 09 - BISOM</a:t>
            </a:r>
          </a:p>
        </p:txBody>
      </p:sp>
      <p:grpSp>
        <p:nvGrpSpPr>
          <p:cNvPr id="7" name="Groupe 6">
            <a:extLst>
              <a:ext uri="{FF2B5EF4-FFF2-40B4-BE49-F238E27FC236}">
                <a16:creationId xmlns:a16="http://schemas.microsoft.com/office/drawing/2014/main" id="{76A2785A-69F1-9D2B-DBA5-E1DF1FFD63AF}"/>
              </a:ext>
            </a:extLst>
          </p:cNvPr>
          <p:cNvGrpSpPr/>
          <p:nvPr/>
        </p:nvGrpSpPr>
        <p:grpSpPr>
          <a:xfrm>
            <a:off x="7232120" y="1419013"/>
            <a:ext cx="384043" cy="376939"/>
            <a:chOff x="5385048" y="1445766"/>
            <a:chExt cx="288032" cy="282704"/>
          </a:xfrm>
          <a:solidFill>
            <a:schemeClr val="bg1"/>
          </a:solidFill>
        </p:grpSpPr>
        <p:sp>
          <p:nvSpPr>
            <p:cNvPr id="8" name="Oval 34">
              <a:extLst>
                <a:ext uri="{FF2B5EF4-FFF2-40B4-BE49-F238E27FC236}">
                  <a16:creationId xmlns:a16="http://schemas.microsoft.com/office/drawing/2014/main" id="{D3224CD9-3981-1F38-3901-3B1E890E543A}"/>
                </a:ext>
              </a:extLst>
            </p:cNvPr>
            <p:cNvSpPr/>
            <p:nvPr/>
          </p:nvSpPr>
          <p:spPr>
            <a:xfrm>
              <a:off x="5385048" y="1445766"/>
              <a:ext cx="288032" cy="282704"/>
            </a:xfrm>
            <a:prstGeom prst="ellipse">
              <a:avLst/>
            </a:prstGeom>
            <a:grpFill/>
            <a:ln w="25400"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sp>
          <p:nvSpPr>
            <p:cNvPr id="9" name="Oval 47">
              <a:extLst>
                <a:ext uri="{FF2B5EF4-FFF2-40B4-BE49-F238E27FC236}">
                  <a16:creationId xmlns:a16="http://schemas.microsoft.com/office/drawing/2014/main" id="{7B0294D8-CB08-F0FB-2DAD-01D20E333C20}"/>
                </a:ext>
              </a:extLst>
            </p:cNvPr>
            <p:cNvSpPr/>
            <p:nvPr/>
          </p:nvSpPr>
          <p:spPr>
            <a:xfrm>
              <a:off x="5427886" y="1487812"/>
              <a:ext cx="202356" cy="198613"/>
            </a:xfrm>
            <a:prstGeom prst="ellipse">
              <a:avLst/>
            </a:prstGeom>
            <a:grp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grpSp>
      <p:cxnSp>
        <p:nvCxnSpPr>
          <p:cNvPr id="10" name="Straight Connector 37">
            <a:extLst>
              <a:ext uri="{FF2B5EF4-FFF2-40B4-BE49-F238E27FC236}">
                <a16:creationId xmlns:a16="http://schemas.microsoft.com/office/drawing/2014/main" id="{0B646CF7-9EAA-C5A3-56DC-7D90E2D4FF67}"/>
              </a:ext>
            </a:extLst>
          </p:cNvPr>
          <p:cNvCxnSpPr>
            <a:cxnSpLocks/>
            <a:stCxn id="8" idx="4"/>
            <a:endCxn id="20" idx="0"/>
          </p:cNvCxnSpPr>
          <p:nvPr/>
        </p:nvCxnSpPr>
        <p:spPr>
          <a:xfrm>
            <a:off x="7424142" y="1795952"/>
            <a:ext cx="0" cy="550412"/>
          </a:xfrm>
          <a:prstGeom prst="line">
            <a:avLst/>
          </a:prstGeom>
          <a:noFill/>
          <a:ln w="28575" cap="flat" cmpd="sng" algn="ctr">
            <a:solidFill>
              <a:schemeClr val="bg2">
                <a:lumMod val="5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1" name="Straight Connector 38">
            <a:extLst>
              <a:ext uri="{FF2B5EF4-FFF2-40B4-BE49-F238E27FC236}">
                <a16:creationId xmlns:a16="http://schemas.microsoft.com/office/drawing/2014/main" id="{009F2596-179C-D845-05D1-38D567FFC87C}"/>
              </a:ext>
            </a:extLst>
          </p:cNvPr>
          <p:cNvCxnSpPr>
            <a:cxnSpLocks/>
            <a:stCxn id="16" idx="0"/>
            <a:endCxn id="13" idx="4"/>
          </p:cNvCxnSpPr>
          <p:nvPr/>
        </p:nvCxnSpPr>
        <p:spPr>
          <a:xfrm flipV="1">
            <a:off x="7424142" y="3650654"/>
            <a:ext cx="0" cy="550412"/>
          </a:xfrm>
          <a:prstGeom prst="line">
            <a:avLst/>
          </a:prstGeom>
          <a:noFill/>
          <a:ln w="28575" cap="flat" cmpd="sng" algn="ctr">
            <a:solidFill>
              <a:schemeClr val="bg2">
                <a:lumMod val="50000"/>
              </a:schemeClr>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12" name="Groupe 11">
            <a:extLst>
              <a:ext uri="{FF2B5EF4-FFF2-40B4-BE49-F238E27FC236}">
                <a16:creationId xmlns:a16="http://schemas.microsoft.com/office/drawing/2014/main" id="{782A7359-F70B-687D-8760-F6F2A7715B67}"/>
              </a:ext>
            </a:extLst>
          </p:cNvPr>
          <p:cNvGrpSpPr/>
          <p:nvPr/>
        </p:nvGrpSpPr>
        <p:grpSpPr>
          <a:xfrm>
            <a:off x="7232120" y="3273715"/>
            <a:ext cx="384043" cy="376939"/>
            <a:chOff x="5385048" y="3044178"/>
            <a:chExt cx="288032" cy="282704"/>
          </a:xfrm>
        </p:grpSpPr>
        <p:sp>
          <p:nvSpPr>
            <p:cNvPr id="13" name="Oval 37">
              <a:extLst>
                <a:ext uri="{FF2B5EF4-FFF2-40B4-BE49-F238E27FC236}">
                  <a16:creationId xmlns:a16="http://schemas.microsoft.com/office/drawing/2014/main" id="{BB9ED20F-F05B-7CF3-A355-7C86D828332B}"/>
                </a:ext>
              </a:extLst>
            </p:cNvPr>
            <p:cNvSpPr/>
            <p:nvPr/>
          </p:nvSpPr>
          <p:spPr>
            <a:xfrm>
              <a:off x="5385048" y="3044178"/>
              <a:ext cx="288032" cy="282704"/>
            </a:xfrm>
            <a:prstGeom prst="ellipse">
              <a:avLst/>
            </a:prstGeom>
            <a:solidFill>
              <a:srgbClr val="FFFFFF"/>
            </a:solidFill>
            <a:ln w="25400" cap="flat" cmpd="sng" algn="ctr">
              <a:solidFill>
                <a:schemeClr val="bg2">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sp>
          <p:nvSpPr>
            <p:cNvPr id="14" name="Oval 47">
              <a:extLst>
                <a:ext uri="{FF2B5EF4-FFF2-40B4-BE49-F238E27FC236}">
                  <a16:creationId xmlns:a16="http://schemas.microsoft.com/office/drawing/2014/main" id="{6FE2AB5E-C39B-8592-0F8A-714A92BBADA5}"/>
                </a:ext>
              </a:extLst>
            </p:cNvPr>
            <p:cNvSpPr/>
            <p:nvPr/>
          </p:nvSpPr>
          <p:spPr>
            <a:xfrm>
              <a:off x="5427886" y="3090229"/>
              <a:ext cx="202356" cy="198613"/>
            </a:xfrm>
            <a:prstGeom prst="ellipse">
              <a:avLst/>
            </a:prstGeom>
            <a:solidFill>
              <a:schemeClr val="bg2">
                <a:lumMod val="75000"/>
              </a:schemeClr>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dirty="0">
                <a:latin typeface="SimSun" panose="02010600030101010101" pitchFamily="2" charset="-122"/>
              </a:endParaRPr>
            </a:p>
          </p:txBody>
        </p:sp>
      </p:grpSp>
      <p:grpSp>
        <p:nvGrpSpPr>
          <p:cNvPr id="15" name="Groupe 14">
            <a:extLst>
              <a:ext uri="{FF2B5EF4-FFF2-40B4-BE49-F238E27FC236}">
                <a16:creationId xmlns:a16="http://schemas.microsoft.com/office/drawing/2014/main" id="{F3155BF1-1272-9983-BF06-429668E63F3A}"/>
              </a:ext>
            </a:extLst>
          </p:cNvPr>
          <p:cNvGrpSpPr/>
          <p:nvPr/>
        </p:nvGrpSpPr>
        <p:grpSpPr>
          <a:xfrm>
            <a:off x="7232120" y="4201066"/>
            <a:ext cx="384043" cy="376939"/>
            <a:chOff x="5385048" y="3767105"/>
            <a:chExt cx="288032" cy="282704"/>
          </a:xfrm>
        </p:grpSpPr>
        <p:sp>
          <p:nvSpPr>
            <p:cNvPr id="16" name="Oval 37">
              <a:extLst>
                <a:ext uri="{FF2B5EF4-FFF2-40B4-BE49-F238E27FC236}">
                  <a16:creationId xmlns:a16="http://schemas.microsoft.com/office/drawing/2014/main" id="{5129BEA3-1797-B144-BE8F-444AF46601A2}"/>
                </a:ext>
              </a:extLst>
            </p:cNvPr>
            <p:cNvSpPr/>
            <p:nvPr/>
          </p:nvSpPr>
          <p:spPr>
            <a:xfrm>
              <a:off x="5385048" y="3767105"/>
              <a:ext cx="288032" cy="282704"/>
            </a:xfrm>
            <a:prstGeom prst="ellipse">
              <a:avLst/>
            </a:prstGeom>
            <a:solidFill>
              <a:srgbClr val="FFFFFF"/>
            </a:solidFill>
            <a:ln w="25400" cap="flat" cmpd="sng" algn="ctr">
              <a:solidFill>
                <a:schemeClr val="bg2">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sp>
          <p:nvSpPr>
            <p:cNvPr id="17" name="Oval 47">
              <a:extLst>
                <a:ext uri="{FF2B5EF4-FFF2-40B4-BE49-F238E27FC236}">
                  <a16:creationId xmlns:a16="http://schemas.microsoft.com/office/drawing/2014/main" id="{9B3A4A5B-A3A3-BA4B-06A1-42B621D805DB}"/>
                </a:ext>
              </a:extLst>
            </p:cNvPr>
            <p:cNvSpPr/>
            <p:nvPr/>
          </p:nvSpPr>
          <p:spPr>
            <a:xfrm>
              <a:off x="5427886" y="3813156"/>
              <a:ext cx="202356" cy="198613"/>
            </a:xfrm>
            <a:prstGeom prst="ellipse">
              <a:avLst/>
            </a:prstGeom>
            <a:solidFill>
              <a:schemeClr val="bg2">
                <a:lumMod val="75000"/>
              </a:schemeClr>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dirty="0">
                <a:latin typeface="SimSun" panose="02010600030101010101" pitchFamily="2" charset="-122"/>
              </a:endParaRPr>
            </a:p>
          </p:txBody>
        </p:sp>
      </p:grpSp>
      <p:cxnSp>
        <p:nvCxnSpPr>
          <p:cNvPr id="18" name="Straight Connector 38">
            <a:extLst>
              <a:ext uri="{FF2B5EF4-FFF2-40B4-BE49-F238E27FC236}">
                <a16:creationId xmlns:a16="http://schemas.microsoft.com/office/drawing/2014/main" id="{E804203E-A43C-0803-9F64-2EB65CDD61A7}"/>
              </a:ext>
            </a:extLst>
          </p:cNvPr>
          <p:cNvCxnSpPr>
            <a:cxnSpLocks/>
            <a:stCxn id="13" idx="0"/>
            <a:endCxn id="20" idx="4"/>
          </p:cNvCxnSpPr>
          <p:nvPr/>
        </p:nvCxnSpPr>
        <p:spPr>
          <a:xfrm flipV="1">
            <a:off x="7424142" y="2723303"/>
            <a:ext cx="0" cy="550412"/>
          </a:xfrm>
          <a:prstGeom prst="line">
            <a:avLst/>
          </a:prstGeom>
          <a:noFill/>
          <a:ln w="28575" cap="flat" cmpd="sng" algn="ctr">
            <a:solidFill>
              <a:schemeClr val="bg2">
                <a:lumMod val="50000"/>
              </a:schemeClr>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19" name="Groupe 18">
            <a:extLst>
              <a:ext uri="{FF2B5EF4-FFF2-40B4-BE49-F238E27FC236}">
                <a16:creationId xmlns:a16="http://schemas.microsoft.com/office/drawing/2014/main" id="{3546D5AE-107D-A430-CF09-FA3580538699}"/>
              </a:ext>
            </a:extLst>
          </p:cNvPr>
          <p:cNvGrpSpPr/>
          <p:nvPr/>
        </p:nvGrpSpPr>
        <p:grpSpPr>
          <a:xfrm>
            <a:off x="7232120" y="2346364"/>
            <a:ext cx="384043" cy="376939"/>
            <a:chOff x="5385048" y="1445766"/>
            <a:chExt cx="288032" cy="282704"/>
          </a:xfrm>
        </p:grpSpPr>
        <p:sp>
          <p:nvSpPr>
            <p:cNvPr id="20" name="Oval 34">
              <a:extLst>
                <a:ext uri="{FF2B5EF4-FFF2-40B4-BE49-F238E27FC236}">
                  <a16:creationId xmlns:a16="http://schemas.microsoft.com/office/drawing/2014/main" id="{7A57AF97-5F8F-8DCF-45A6-26C65F92AFE7}"/>
                </a:ext>
              </a:extLst>
            </p:cNvPr>
            <p:cNvSpPr/>
            <p:nvPr/>
          </p:nvSpPr>
          <p:spPr>
            <a:xfrm>
              <a:off x="5385048" y="1445766"/>
              <a:ext cx="288032" cy="282704"/>
            </a:xfrm>
            <a:prstGeom prst="ellipse">
              <a:avLst/>
            </a:prstGeom>
            <a:solidFill>
              <a:srgbClr val="FFFFFF"/>
            </a:solidFill>
            <a:ln w="25400" cap="flat" cmpd="sng" algn="ctr">
              <a:solidFill>
                <a:schemeClr val="bg2">
                  <a:lumMod val="5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sp>
          <p:nvSpPr>
            <p:cNvPr id="21" name="Oval 47">
              <a:extLst>
                <a:ext uri="{FF2B5EF4-FFF2-40B4-BE49-F238E27FC236}">
                  <a16:creationId xmlns:a16="http://schemas.microsoft.com/office/drawing/2014/main" id="{7F5000C7-6267-38D8-8D34-218F5F47FD18}"/>
                </a:ext>
              </a:extLst>
            </p:cNvPr>
            <p:cNvSpPr/>
            <p:nvPr/>
          </p:nvSpPr>
          <p:spPr>
            <a:xfrm>
              <a:off x="5427886" y="1487812"/>
              <a:ext cx="202356" cy="198613"/>
            </a:xfrm>
            <a:prstGeom prst="ellipse">
              <a:avLst/>
            </a:prstGeom>
            <a:solidFill>
              <a:schemeClr val="bg2">
                <a:lumMod val="75000"/>
              </a:schemeClr>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grpSp>
      <p:sp>
        <p:nvSpPr>
          <p:cNvPr id="23" name="ZoneTexte 22">
            <a:extLst>
              <a:ext uri="{FF2B5EF4-FFF2-40B4-BE49-F238E27FC236}">
                <a16:creationId xmlns:a16="http://schemas.microsoft.com/office/drawing/2014/main" id="{885C5911-5CC7-27AC-564C-D020A13F3BF6}"/>
              </a:ext>
            </a:extLst>
          </p:cNvPr>
          <p:cNvSpPr txBox="1"/>
          <p:nvPr/>
        </p:nvSpPr>
        <p:spPr>
          <a:xfrm>
            <a:off x="10039412" y="3330407"/>
            <a:ext cx="1200149" cy="371475"/>
          </a:xfrm>
          <a:prstGeom prst="rect">
            <a:avLst/>
          </a:prstGeom>
          <a:noFill/>
        </p:spPr>
        <p:txBody>
          <a:bodyPr wrap="square" lIns="96000" tIns="144000" rIns="96000" bIns="144000" rtlCol="0" anchor="ctr" anchorCtr="0">
            <a:noAutofit/>
          </a:bodyPr>
          <a:lstStyle/>
          <a:p>
            <a:pPr defTabSz="1219170"/>
            <a:r>
              <a:rPr lang="fr-FR" sz="1600" kern="0">
                <a:solidFill>
                  <a:srgbClr val="575757"/>
                </a:solidFill>
                <a:latin typeface="Arial"/>
                <a:cs typeface="Arial"/>
              </a:rPr>
              <a:t>OUEST</a:t>
            </a:r>
          </a:p>
        </p:txBody>
      </p:sp>
      <p:sp>
        <p:nvSpPr>
          <p:cNvPr id="24" name="ZoneTexte 23">
            <a:extLst>
              <a:ext uri="{FF2B5EF4-FFF2-40B4-BE49-F238E27FC236}">
                <a16:creationId xmlns:a16="http://schemas.microsoft.com/office/drawing/2014/main" id="{C7A026E6-4FB5-6C14-B3C0-55468E459ECC}"/>
              </a:ext>
            </a:extLst>
          </p:cNvPr>
          <p:cNvSpPr txBox="1"/>
          <p:nvPr/>
        </p:nvSpPr>
        <p:spPr>
          <a:xfrm>
            <a:off x="10039411" y="1445465"/>
            <a:ext cx="1200149" cy="371475"/>
          </a:xfrm>
          <a:prstGeom prst="rect">
            <a:avLst/>
          </a:prstGeom>
          <a:noFill/>
        </p:spPr>
        <p:txBody>
          <a:bodyPr wrap="square" lIns="96000" tIns="144000" rIns="96000" bIns="144000" rtlCol="0" anchor="ctr" anchorCtr="0">
            <a:noAutofit/>
          </a:bodyPr>
          <a:lstStyle/>
          <a:p>
            <a:pPr defTabSz="1219170"/>
            <a:r>
              <a:rPr lang="fr-FR" sz="1600" kern="0">
                <a:solidFill>
                  <a:srgbClr val="575757"/>
                </a:solidFill>
                <a:latin typeface="Arial"/>
                <a:cs typeface="Arial"/>
              </a:rPr>
              <a:t>IDF</a:t>
            </a:r>
          </a:p>
        </p:txBody>
      </p:sp>
      <p:sp>
        <p:nvSpPr>
          <p:cNvPr id="25" name="ZoneTexte 24">
            <a:extLst>
              <a:ext uri="{FF2B5EF4-FFF2-40B4-BE49-F238E27FC236}">
                <a16:creationId xmlns:a16="http://schemas.microsoft.com/office/drawing/2014/main" id="{34716723-C330-4C66-9739-E3E238081936}"/>
              </a:ext>
            </a:extLst>
          </p:cNvPr>
          <p:cNvSpPr txBox="1"/>
          <p:nvPr/>
        </p:nvSpPr>
        <p:spPr>
          <a:xfrm>
            <a:off x="10039411" y="2322399"/>
            <a:ext cx="1200149" cy="371475"/>
          </a:xfrm>
          <a:prstGeom prst="rect">
            <a:avLst/>
          </a:prstGeom>
          <a:noFill/>
        </p:spPr>
        <p:txBody>
          <a:bodyPr wrap="square" lIns="96000" tIns="144000" rIns="96000" bIns="144000" rtlCol="0" anchor="ctr" anchorCtr="0">
            <a:noAutofit/>
          </a:bodyPr>
          <a:lstStyle/>
          <a:p>
            <a:pPr defTabSz="1219170"/>
            <a:r>
              <a:rPr lang="fr-FR" sz="1600" kern="0">
                <a:solidFill>
                  <a:srgbClr val="575757"/>
                </a:solidFill>
                <a:latin typeface="Arial"/>
                <a:cs typeface="Arial"/>
              </a:rPr>
              <a:t>NORD</a:t>
            </a:r>
          </a:p>
        </p:txBody>
      </p:sp>
      <p:sp>
        <p:nvSpPr>
          <p:cNvPr id="26" name="ZoneTexte 25">
            <a:extLst>
              <a:ext uri="{FF2B5EF4-FFF2-40B4-BE49-F238E27FC236}">
                <a16:creationId xmlns:a16="http://schemas.microsoft.com/office/drawing/2014/main" id="{41413BAA-4E07-5828-D60F-31611426C03A}"/>
              </a:ext>
            </a:extLst>
          </p:cNvPr>
          <p:cNvSpPr txBox="1"/>
          <p:nvPr/>
        </p:nvSpPr>
        <p:spPr>
          <a:xfrm>
            <a:off x="10039411" y="4212940"/>
            <a:ext cx="1200149" cy="371475"/>
          </a:xfrm>
          <a:prstGeom prst="rect">
            <a:avLst/>
          </a:prstGeom>
          <a:noFill/>
        </p:spPr>
        <p:txBody>
          <a:bodyPr wrap="square" lIns="96000" tIns="144000" rIns="96000" bIns="144000" rtlCol="0" anchor="ctr" anchorCtr="0">
            <a:noAutofit/>
          </a:bodyPr>
          <a:lstStyle/>
          <a:p>
            <a:pPr defTabSz="1219170"/>
            <a:r>
              <a:rPr lang="fr-FR" sz="1600" kern="0" dirty="0">
                <a:solidFill>
                  <a:srgbClr val="575757"/>
                </a:solidFill>
                <a:latin typeface="Arial"/>
                <a:cs typeface="Arial"/>
              </a:rPr>
              <a:t>SUD</a:t>
            </a:r>
          </a:p>
        </p:txBody>
      </p:sp>
      <p:sp>
        <p:nvSpPr>
          <p:cNvPr id="553" name="Oval 37">
            <a:extLst>
              <a:ext uri="{FF2B5EF4-FFF2-40B4-BE49-F238E27FC236}">
                <a16:creationId xmlns:a16="http://schemas.microsoft.com/office/drawing/2014/main" id="{FD1CFFCB-AA6A-D58C-F58E-9963FD74D615}"/>
              </a:ext>
            </a:extLst>
          </p:cNvPr>
          <p:cNvSpPr/>
          <p:nvPr/>
        </p:nvSpPr>
        <p:spPr>
          <a:xfrm>
            <a:off x="7232120" y="4874417"/>
            <a:ext cx="384043" cy="376939"/>
          </a:xfrm>
          <a:prstGeom prst="ellipse">
            <a:avLst/>
          </a:prstGeom>
          <a:solidFill>
            <a:srgbClr val="FFFFFF"/>
          </a:solidFill>
          <a:ln w="25400"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cxnSp>
        <p:nvCxnSpPr>
          <p:cNvPr id="555" name="Straight Connector 38">
            <a:extLst>
              <a:ext uri="{FF2B5EF4-FFF2-40B4-BE49-F238E27FC236}">
                <a16:creationId xmlns:a16="http://schemas.microsoft.com/office/drawing/2014/main" id="{F727845D-8C95-BDD9-A528-418EECB6E0EC}"/>
              </a:ext>
            </a:extLst>
          </p:cNvPr>
          <p:cNvCxnSpPr>
            <a:cxnSpLocks/>
            <a:stCxn id="553" idx="0"/>
            <a:endCxn id="16" idx="4"/>
          </p:cNvCxnSpPr>
          <p:nvPr/>
        </p:nvCxnSpPr>
        <p:spPr>
          <a:xfrm flipV="1">
            <a:off x="7424142" y="4578005"/>
            <a:ext cx="0" cy="296412"/>
          </a:xfrm>
          <a:prstGeom prst="line">
            <a:avLst/>
          </a:prstGeom>
          <a:noFill/>
          <a:ln w="28575" cap="flat" cmpd="sng" algn="ctr">
            <a:solidFill>
              <a:schemeClr val="bg2">
                <a:lumMod val="50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556" name="ZoneTexte 555">
            <a:extLst>
              <a:ext uri="{FF2B5EF4-FFF2-40B4-BE49-F238E27FC236}">
                <a16:creationId xmlns:a16="http://schemas.microsoft.com/office/drawing/2014/main" id="{2DEAF28D-2D88-40E1-3BA0-C6855D6B53C6}"/>
              </a:ext>
            </a:extLst>
          </p:cNvPr>
          <p:cNvSpPr txBox="1"/>
          <p:nvPr/>
        </p:nvSpPr>
        <p:spPr>
          <a:xfrm>
            <a:off x="7892308" y="4921662"/>
            <a:ext cx="2147103" cy="297454"/>
          </a:xfrm>
          <a:prstGeom prst="rect">
            <a:avLst/>
          </a:prstGeom>
          <a:solidFill>
            <a:srgbClr val="FADEC6"/>
          </a:solidFill>
        </p:spPr>
        <p:txBody>
          <a:bodyPr wrap="square" rtlCol="0">
            <a:spAutoFit/>
          </a:bodyPr>
          <a:lstStyle/>
          <a:p>
            <a:pPr defTabSz="1219170"/>
            <a:r>
              <a:rPr lang="fr-FR" sz="1333" kern="0" dirty="0">
                <a:solidFill>
                  <a:prstClr val="black"/>
                </a:solidFill>
                <a:latin typeface="Arial"/>
                <a:cs typeface="Arial"/>
              </a:rPr>
              <a:t>SAMU 18 - Scriptal</a:t>
            </a:r>
          </a:p>
        </p:txBody>
      </p:sp>
      <p:sp>
        <p:nvSpPr>
          <p:cNvPr id="557" name="ZoneTexte 556">
            <a:extLst>
              <a:ext uri="{FF2B5EF4-FFF2-40B4-BE49-F238E27FC236}">
                <a16:creationId xmlns:a16="http://schemas.microsoft.com/office/drawing/2014/main" id="{0A5570F6-7C01-C099-638C-BD4FB3D71719}"/>
              </a:ext>
            </a:extLst>
          </p:cNvPr>
          <p:cNvSpPr txBox="1"/>
          <p:nvPr/>
        </p:nvSpPr>
        <p:spPr>
          <a:xfrm>
            <a:off x="10039410" y="4894790"/>
            <a:ext cx="1466789" cy="371475"/>
          </a:xfrm>
          <a:prstGeom prst="rect">
            <a:avLst/>
          </a:prstGeom>
          <a:noFill/>
        </p:spPr>
        <p:txBody>
          <a:bodyPr wrap="square" lIns="96000" tIns="144000" rIns="96000" bIns="144000" rtlCol="0" anchor="ctr" anchorCtr="0">
            <a:noAutofit/>
          </a:bodyPr>
          <a:lstStyle/>
          <a:p>
            <a:pPr defTabSz="1219170"/>
            <a:r>
              <a:rPr lang="fr-FR" sz="1600" kern="0" dirty="0">
                <a:solidFill>
                  <a:srgbClr val="575757"/>
                </a:solidFill>
                <a:latin typeface="Arial"/>
                <a:cs typeface="Arial"/>
              </a:rPr>
              <a:t>AMU-SNP 18</a:t>
            </a:r>
          </a:p>
        </p:txBody>
      </p:sp>
      <p:sp>
        <p:nvSpPr>
          <p:cNvPr id="561" name="ZoneTexte 560">
            <a:extLst>
              <a:ext uri="{FF2B5EF4-FFF2-40B4-BE49-F238E27FC236}">
                <a16:creationId xmlns:a16="http://schemas.microsoft.com/office/drawing/2014/main" id="{44788939-EDED-A328-26FC-D187AB6DAEB6}"/>
              </a:ext>
            </a:extLst>
          </p:cNvPr>
          <p:cNvSpPr txBox="1"/>
          <p:nvPr/>
        </p:nvSpPr>
        <p:spPr>
          <a:xfrm>
            <a:off x="7892309" y="5638142"/>
            <a:ext cx="2147103" cy="297454"/>
          </a:xfrm>
          <a:prstGeom prst="rect">
            <a:avLst/>
          </a:prstGeom>
          <a:solidFill>
            <a:srgbClr val="C2CFD8"/>
          </a:solidFill>
        </p:spPr>
        <p:txBody>
          <a:bodyPr wrap="square" rtlCol="0">
            <a:spAutoFit/>
          </a:bodyPr>
          <a:lstStyle/>
          <a:p>
            <a:pPr defTabSz="1219170"/>
            <a:r>
              <a:rPr lang="fr-FR" sz="1333" kern="0" dirty="0">
                <a:solidFill>
                  <a:prstClr val="black"/>
                </a:solidFill>
                <a:latin typeface="Arial"/>
                <a:cs typeface="Arial"/>
              </a:rPr>
              <a:t>SAMU 41 - Appligos</a:t>
            </a:r>
          </a:p>
        </p:txBody>
      </p:sp>
      <p:sp>
        <p:nvSpPr>
          <p:cNvPr id="562" name="ZoneTexte 561">
            <a:extLst>
              <a:ext uri="{FF2B5EF4-FFF2-40B4-BE49-F238E27FC236}">
                <a16:creationId xmlns:a16="http://schemas.microsoft.com/office/drawing/2014/main" id="{BE5A822B-578A-9AC6-E385-E4C24F8D0326}"/>
              </a:ext>
            </a:extLst>
          </p:cNvPr>
          <p:cNvSpPr txBox="1"/>
          <p:nvPr/>
        </p:nvSpPr>
        <p:spPr>
          <a:xfrm>
            <a:off x="10039411" y="5611270"/>
            <a:ext cx="1466789" cy="371475"/>
          </a:xfrm>
          <a:prstGeom prst="rect">
            <a:avLst/>
          </a:prstGeom>
          <a:noFill/>
        </p:spPr>
        <p:txBody>
          <a:bodyPr wrap="square" lIns="96000" tIns="144000" rIns="96000" bIns="144000" rtlCol="0" anchor="ctr" anchorCtr="0">
            <a:noAutofit/>
          </a:bodyPr>
          <a:lstStyle/>
          <a:p>
            <a:pPr defTabSz="1219170"/>
            <a:r>
              <a:rPr lang="fr-FR" sz="1600" kern="0" dirty="0">
                <a:solidFill>
                  <a:srgbClr val="575757"/>
                </a:solidFill>
                <a:latin typeface="Arial"/>
                <a:cs typeface="Arial"/>
              </a:rPr>
              <a:t>AMU-SNP 41</a:t>
            </a:r>
          </a:p>
        </p:txBody>
      </p:sp>
      <p:cxnSp>
        <p:nvCxnSpPr>
          <p:cNvPr id="565" name="Straight Connector 38">
            <a:extLst>
              <a:ext uri="{FF2B5EF4-FFF2-40B4-BE49-F238E27FC236}">
                <a16:creationId xmlns:a16="http://schemas.microsoft.com/office/drawing/2014/main" id="{E872CCC1-20D2-EBCD-66C1-0719E49B3EE1}"/>
              </a:ext>
            </a:extLst>
          </p:cNvPr>
          <p:cNvCxnSpPr>
            <a:cxnSpLocks/>
            <a:endCxn id="553" idx="4"/>
          </p:cNvCxnSpPr>
          <p:nvPr/>
        </p:nvCxnSpPr>
        <p:spPr>
          <a:xfrm flipV="1">
            <a:off x="7424142" y="5251356"/>
            <a:ext cx="0" cy="359914"/>
          </a:xfrm>
          <a:prstGeom prst="line">
            <a:avLst/>
          </a:prstGeom>
          <a:noFill/>
          <a:ln w="28575" cap="flat" cmpd="sng" algn="ctr">
            <a:solidFill>
              <a:schemeClr val="bg2">
                <a:lumMod val="50000"/>
              </a:schemeClr>
            </a:solidFill>
            <a:prstDash val="solid"/>
          </a:ln>
          <a:effectLst/>
        </p:spPr>
        <p:style>
          <a:lnRef idx="1">
            <a:schemeClr val="accent1"/>
          </a:lnRef>
          <a:fillRef idx="0">
            <a:schemeClr val="accent1"/>
          </a:fillRef>
          <a:effectRef idx="0">
            <a:schemeClr val="accent1"/>
          </a:effectRef>
          <a:fontRef idx="minor">
            <a:schemeClr val="tx1"/>
          </a:fontRef>
        </p:style>
      </p:cxnSp>
      <p:pic>
        <p:nvPicPr>
          <p:cNvPr id="568" name="Graphique 567">
            <a:extLst>
              <a:ext uri="{FF2B5EF4-FFF2-40B4-BE49-F238E27FC236}">
                <a16:creationId xmlns:a16="http://schemas.microsoft.com/office/drawing/2014/main" id="{6E6BD231-53D4-F69D-CF78-578B8187D3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941" y="4855894"/>
            <a:ext cx="406400" cy="406400"/>
          </a:xfrm>
          <a:prstGeom prst="rect">
            <a:avLst/>
          </a:prstGeom>
        </p:spPr>
      </p:pic>
      <p:pic>
        <p:nvPicPr>
          <p:cNvPr id="571" name="Graphique 570">
            <a:extLst>
              <a:ext uri="{FF2B5EF4-FFF2-40B4-BE49-F238E27FC236}">
                <a16:creationId xmlns:a16="http://schemas.microsoft.com/office/drawing/2014/main" id="{46236F59-247D-8F66-37C1-B7AB61D689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16112" y="1385666"/>
            <a:ext cx="406401" cy="406401"/>
          </a:xfrm>
          <a:prstGeom prst="rect">
            <a:avLst/>
          </a:prstGeom>
        </p:spPr>
      </p:pic>
      <p:sp>
        <p:nvSpPr>
          <p:cNvPr id="578" name="ZoneTexte 577">
            <a:extLst>
              <a:ext uri="{FF2B5EF4-FFF2-40B4-BE49-F238E27FC236}">
                <a16:creationId xmlns:a16="http://schemas.microsoft.com/office/drawing/2014/main" id="{4F7ABF62-F6DD-E48F-68F7-4AA8E86176CE}"/>
              </a:ext>
            </a:extLst>
          </p:cNvPr>
          <p:cNvSpPr txBox="1"/>
          <p:nvPr/>
        </p:nvSpPr>
        <p:spPr>
          <a:xfrm>
            <a:off x="6201851" y="5620596"/>
            <a:ext cx="1037040" cy="371475"/>
          </a:xfrm>
          <a:prstGeom prst="rect">
            <a:avLst/>
          </a:prstGeom>
          <a:noFill/>
        </p:spPr>
        <p:txBody>
          <a:bodyPr wrap="square" lIns="96000" tIns="144000" rIns="96000" bIns="144000" rtlCol="0" anchor="ctr" anchorCtr="0">
            <a:noAutofit/>
          </a:bodyPr>
          <a:lstStyle/>
          <a:p>
            <a:pPr algn="r" defTabSz="1219170"/>
            <a:r>
              <a:rPr lang="fr-FR" sz="1000" kern="0" dirty="0">
                <a:solidFill>
                  <a:srgbClr val="575757"/>
                </a:solidFill>
                <a:latin typeface="Arial"/>
                <a:cs typeface="Arial"/>
              </a:rPr>
              <a:t>28/10/24</a:t>
            </a:r>
          </a:p>
        </p:txBody>
      </p:sp>
      <p:sp>
        <p:nvSpPr>
          <p:cNvPr id="579" name="ZoneTexte 578">
            <a:extLst>
              <a:ext uri="{FF2B5EF4-FFF2-40B4-BE49-F238E27FC236}">
                <a16:creationId xmlns:a16="http://schemas.microsoft.com/office/drawing/2014/main" id="{57525F05-D87C-835A-786F-A8D28065ED85}"/>
              </a:ext>
            </a:extLst>
          </p:cNvPr>
          <p:cNvSpPr txBox="1"/>
          <p:nvPr/>
        </p:nvSpPr>
        <p:spPr>
          <a:xfrm>
            <a:off x="6201851" y="4887823"/>
            <a:ext cx="1037040" cy="371475"/>
          </a:xfrm>
          <a:prstGeom prst="rect">
            <a:avLst/>
          </a:prstGeom>
          <a:noFill/>
        </p:spPr>
        <p:txBody>
          <a:bodyPr wrap="square" lIns="96000" tIns="144000" rIns="96000" bIns="144000" rtlCol="0" anchor="ctr" anchorCtr="0">
            <a:noAutofit/>
          </a:bodyPr>
          <a:lstStyle/>
          <a:p>
            <a:pPr algn="r" defTabSz="1219170"/>
            <a:r>
              <a:rPr lang="fr-FR" sz="1000" kern="0" dirty="0">
                <a:solidFill>
                  <a:srgbClr val="575757"/>
                </a:solidFill>
                <a:latin typeface="Arial"/>
                <a:cs typeface="Arial"/>
              </a:rPr>
              <a:t>09/09/24</a:t>
            </a:r>
          </a:p>
        </p:txBody>
      </p:sp>
      <p:sp>
        <p:nvSpPr>
          <p:cNvPr id="22" name="Espace réservé du pied de page 4">
            <a:extLst>
              <a:ext uri="{FF2B5EF4-FFF2-40B4-BE49-F238E27FC236}">
                <a16:creationId xmlns:a16="http://schemas.microsoft.com/office/drawing/2014/main" id="{B0270DBC-26AC-25D7-ECC4-BE625639BC3C}"/>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
        <p:nvSpPr>
          <p:cNvPr id="32" name="Oval 37">
            <a:extLst>
              <a:ext uri="{FF2B5EF4-FFF2-40B4-BE49-F238E27FC236}">
                <a16:creationId xmlns:a16="http://schemas.microsoft.com/office/drawing/2014/main" id="{DB7A5103-1EDF-547F-B4AE-8F9610A806C4}"/>
              </a:ext>
            </a:extLst>
          </p:cNvPr>
          <p:cNvSpPr/>
          <p:nvPr/>
        </p:nvSpPr>
        <p:spPr>
          <a:xfrm>
            <a:off x="7234501" y="5628295"/>
            <a:ext cx="384043" cy="376939"/>
          </a:xfrm>
          <a:prstGeom prst="ellipse">
            <a:avLst/>
          </a:prstGeom>
          <a:solidFill>
            <a:srgbClr val="FFFFFF"/>
          </a:solidFill>
          <a:ln w="25400"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pic>
        <p:nvPicPr>
          <p:cNvPr id="33" name="Graphique 32">
            <a:extLst>
              <a:ext uri="{FF2B5EF4-FFF2-40B4-BE49-F238E27FC236}">
                <a16:creationId xmlns:a16="http://schemas.microsoft.com/office/drawing/2014/main" id="{A3826A98-E370-C8D3-0AA2-0F395E91A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3322" y="5609772"/>
            <a:ext cx="406400" cy="406400"/>
          </a:xfrm>
          <a:prstGeom prst="rect">
            <a:avLst/>
          </a:prstGeom>
        </p:spPr>
      </p:pic>
    </p:spTree>
    <p:extLst>
      <p:ext uri="{BB962C8B-B14F-4D97-AF65-F5344CB8AC3E}">
        <p14:creationId xmlns:p14="http://schemas.microsoft.com/office/powerpoint/2010/main" val="75951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4231C-C475-8413-26E6-654F10C17713}"/>
            </a:ext>
          </a:extLst>
        </p:cNvPr>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5F3EBA2A-D89D-82D6-46EE-B3F0040A171D}"/>
              </a:ext>
            </a:extLst>
          </p:cNvPr>
          <p:cNvSpPr>
            <a:spLocks noGrp="1"/>
          </p:cNvSpPr>
          <p:nvPr>
            <p:ph type="body" sz="quarter" idx="10"/>
          </p:nvPr>
        </p:nvSpPr>
        <p:spPr/>
        <p:txBody>
          <a:bodyPr/>
          <a:lstStyle/>
          <a:p>
            <a:r>
              <a:rPr lang="fr-FR" dirty="0"/>
              <a:t>Roadmap d’implémentation éditeurs</a:t>
            </a:r>
          </a:p>
        </p:txBody>
      </p:sp>
      <p:sp>
        <p:nvSpPr>
          <p:cNvPr id="9" name="Espace réservé du pied de page 4">
            <a:extLst>
              <a:ext uri="{FF2B5EF4-FFF2-40B4-BE49-F238E27FC236}">
                <a16:creationId xmlns:a16="http://schemas.microsoft.com/office/drawing/2014/main" id="{E8475108-CA4C-4124-E180-34BBF7C34EF6}"/>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grpSp>
        <p:nvGrpSpPr>
          <p:cNvPr id="10" name="Groupe 9">
            <a:extLst>
              <a:ext uri="{FF2B5EF4-FFF2-40B4-BE49-F238E27FC236}">
                <a16:creationId xmlns:a16="http://schemas.microsoft.com/office/drawing/2014/main" id="{FAF9CB46-E86F-37A4-289C-71F49EBA44F8}"/>
              </a:ext>
            </a:extLst>
          </p:cNvPr>
          <p:cNvGrpSpPr/>
          <p:nvPr/>
        </p:nvGrpSpPr>
        <p:grpSpPr>
          <a:xfrm>
            <a:off x="0" y="2013351"/>
            <a:ext cx="12192000" cy="2001024"/>
            <a:chOff x="1184564" y="2013351"/>
            <a:chExt cx="9144032" cy="2001024"/>
          </a:xfrm>
        </p:grpSpPr>
        <p:sp>
          <p:nvSpPr>
            <p:cNvPr id="17" name="Google Shape;1317;p35">
              <a:extLst>
                <a:ext uri="{FF2B5EF4-FFF2-40B4-BE49-F238E27FC236}">
                  <a16:creationId xmlns:a16="http://schemas.microsoft.com/office/drawing/2014/main" id="{9DBD5324-D668-FA4C-2698-55DFCF9B751A}"/>
                </a:ext>
              </a:extLst>
            </p:cNvPr>
            <p:cNvSpPr/>
            <p:nvPr/>
          </p:nvSpPr>
          <p:spPr>
            <a:xfrm>
              <a:off x="1184564" y="2013351"/>
              <a:ext cx="9144032" cy="2001024"/>
            </a:xfrm>
            <a:custGeom>
              <a:avLst/>
              <a:gdLst/>
              <a:ahLst/>
              <a:cxnLst/>
              <a:rect l="l" t="t" r="r" b="b"/>
              <a:pathLst>
                <a:path w="285751" h="62532" extrusionOk="0">
                  <a:moveTo>
                    <a:pt x="1" y="0"/>
                  </a:moveTo>
                  <a:lnTo>
                    <a:pt x="1" y="18336"/>
                  </a:lnTo>
                  <a:lnTo>
                    <a:pt x="163759" y="18336"/>
                  </a:lnTo>
                  <a:lnTo>
                    <a:pt x="163759" y="22110"/>
                  </a:lnTo>
                  <a:lnTo>
                    <a:pt x="112824" y="22110"/>
                  </a:lnTo>
                  <a:cubicBezTo>
                    <a:pt x="107752" y="22110"/>
                    <a:pt x="103657" y="26206"/>
                    <a:pt x="103657" y="31254"/>
                  </a:cubicBezTo>
                  <a:lnTo>
                    <a:pt x="103657" y="53364"/>
                  </a:lnTo>
                  <a:cubicBezTo>
                    <a:pt x="103657" y="58436"/>
                    <a:pt x="107752" y="62532"/>
                    <a:pt x="112824" y="62532"/>
                  </a:cubicBezTo>
                  <a:lnTo>
                    <a:pt x="285751" y="62532"/>
                  </a:lnTo>
                  <a:lnTo>
                    <a:pt x="285751" y="44196"/>
                  </a:lnTo>
                  <a:lnTo>
                    <a:pt x="121980" y="44196"/>
                  </a:lnTo>
                  <a:lnTo>
                    <a:pt x="121980" y="40422"/>
                  </a:lnTo>
                  <a:lnTo>
                    <a:pt x="172927" y="40422"/>
                  </a:lnTo>
                  <a:cubicBezTo>
                    <a:pt x="177999" y="40422"/>
                    <a:pt x="182095" y="36326"/>
                    <a:pt x="182095" y="31254"/>
                  </a:cubicBezTo>
                  <a:lnTo>
                    <a:pt x="182095" y="9168"/>
                  </a:lnTo>
                  <a:cubicBezTo>
                    <a:pt x="182095" y="4096"/>
                    <a:pt x="177999" y="0"/>
                    <a:pt x="172927" y="0"/>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18;p35">
              <a:extLst>
                <a:ext uri="{FF2B5EF4-FFF2-40B4-BE49-F238E27FC236}">
                  <a16:creationId xmlns:a16="http://schemas.microsoft.com/office/drawing/2014/main" id="{B90A8152-7169-583B-82F9-5543ABBD9932}"/>
                </a:ext>
              </a:extLst>
            </p:cNvPr>
            <p:cNvSpPr/>
            <p:nvPr/>
          </p:nvSpPr>
          <p:spPr>
            <a:xfrm>
              <a:off x="1184564" y="2144391"/>
              <a:ext cx="9144032" cy="1738912"/>
            </a:xfrm>
            <a:custGeom>
              <a:avLst/>
              <a:gdLst/>
              <a:ahLst/>
              <a:cxnLst/>
              <a:rect l="l" t="t" r="r" b="b"/>
              <a:pathLst>
                <a:path w="285751" h="54341" extrusionOk="0">
                  <a:moveTo>
                    <a:pt x="1" y="1"/>
                  </a:moveTo>
                  <a:lnTo>
                    <a:pt x="1" y="10145"/>
                  </a:lnTo>
                  <a:lnTo>
                    <a:pt x="167855" y="10145"/>
                  </a:lnTo>
                  <a:lnTo>
                    <a:pt x="167855" y="22111"/>
                  </a:lnTo>
                  <a:lnTo>
                    <a:pt x="112824" y="22111"/>
                  </a:lnTo>
                  <a:cubicBezTo>
                    <a:pt x="110014" y="22111"/>
                    <a:pt x="107752" y="24361"/>
                    <a:pt x="107752" y="27159"/>
                  </a:cubicBezTo>
                  <a:lnTo>
                    <a:pt x="107752" y="49269"/>
                  </a:lnTo>
                  <a:cubicBezTo>
                    <a:pt x="107752" y="52067"/>
                    <a:pt x="110014" y="54341"/>
                    <a:pt x="112824" y="54341"/>
                  </a:cubicBezTo>
                  <a:lnTo>
                    <a:pt x="285751" y="54341"/>
                  </a:lnTo>
                  <a:lnTo>
                    <a:pt x="285751" y="44197"/>
                  </a:lnTo>
                  <a:lnTo>
                    <a:pt x="117884" y="44197"/>
                  </a:lnTo>
                  <a:lnTo>
                    <a:pt x="117884" y="32231"/>
                  </a:lnTo>
                  <a:lnTo>
                    <a:pt x="172927" y="32231"/>
                  </a:lnTo>
                  <a:cubicBezTo>
                    <a:pt x="175713" y="32231"/>
                    <a:pt x="177999" y="29969"/>
                    <a:pt x="177999" y="27159"/>
                  </a:cubicBezTo>
                  <a:lnTo>
                    <a:pt x="177999" y="5073"/>
                  </a:lnTo>
                  <a:cubicBezTo>
                    <a:pt x="177999" y="2275"/>
                    <a:pt x="175713" y="1"/>
                    <a:pt x="17292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319;p35">
              <a:extLst>
                <a:ext uri="{FF2B5EF4-FFF2-40B4-BE49-F238E27FC236}">
                  <a16:creationId xmlns:a16="http://schemas.microsoft.com/office/drawing/2014/main" id="{4DB461D3-4FFB-F951-6E41-049AE3D9A094}"/>
                </a:ext>
              </a:extLst>
            </p:cNvPr>
            <p:cNvGrpSpPr/>
            <p:nvPr/>
          </p:nvGrpSpPr>
          <p:grpSpPr>
            <a:xfrm>
              <a:off x="1309524" y="2290310"/>
              <a:ext cx="8905896" cy="1447067"/>
              <a:chOff x="124960" y="1520726"/>
              <a:chExt cx="8905896" cy="1447067"/>
            </a:xfrm>
          </p:grpSpPr>
          <p:sp>
            <p:nvSpPr>
              <p:cNvPr id="20" name="Google Shape;1320;p35">
                <a:extLst>
                  <a:ext uri="{FF2B5EF4-FFF2-40B4-BE49-F238E27FC236}">
                    <a16:creationId xmlns:a16="http://schemas.microsoft.com/office/drawing/2014/main" id="{15A39CE9-44BD-7DB9-68C7-4DC28D5F2E35}"/>
                  </a:ext>
                </a:extLst>
              </p:cNvPr>
              <p:cNvSpPr/>
              <p:nvPr/>
            </p:nvSpPr>
            <p:spPr>
              <a:xfrm>
                <a:off x="3868274" y="2934993"/>
                <a:ext cx="2958880" cy="32800"/>
              </a:xfrm>
              <a:custGeom>
                <a:avLst/>
                <a:gdLst/>
                <a:ahLst/>
                <a:cxnLst/>
                <a:rect l="l" t="t" r="r" b="b"/>
                <a:pathLst>
                  <a:path w="92465" h="1025" extrusionOk="0">
                    <a:moveTo>
                      <a:pt x="1" y="1"/>
                    </a:moveTo>
                    <a:lnTo>
                      <a:pt x="1" y="1025"/>
                    </a:lnTo>
                    <a:lnTo>
                      <a:pt x="3692" y="1025"/>
                    </a:lnTo>
                    <a:lnTo>
                      <a:pt x="3692" y="1"/>
                    </a:lnTo>
                    <a:close/>
                    <a:moveTo>
                      <a:pt x="9871" y="1"/>
                    </a:moveTo>
                    <a:lnTo>
                      <a:pt x="9871" y="1025"/>
                    </a:lnTo>
                    <a:lnTo>
                      <a:pt x="13562" y="1025"/>
                    </a:lnTo>
                    <a:lnTo>
                      <a:pt x="13562" y="1"/>
                    </a:lnTo>
                    <a:close/>
                    <a:moveTo>
                      <a:pt x="19730" y="1"/>
                    </a:moveTo>
                    <a:lnTo>
                      <a:pt x="19730" y="1025"/>
                    </a:lnTo>
                    <a:lnTo>
                      <a:pt x="23432" y="1025"/>
                    </a:lnTo>
                    <a:lnTo>
                      <a:pt x="23432" y="1"/>
                    </a:lnTo>
                    <a:close/>
                    <a:moveTo>
                      <a:pt x="29576" y="1"/>
                    </a:moveTo>
                    <a:lnTo>
                      <a:pt x="29576" y="1025"/>
                    </a:lnTo>
                    <a:lnTo>
                      <a:pt x="33279" y="1025"/>
                    </a:lnTo>
                    <a:lnTo>
                      <a:pt x="33279" y="1"/>
                    </a:lnTo>
                    <a:close/>
                    <a:moveTo>
                      <a:pt x="39446" y="1"/>
                    </a:moveTo>
                    <a:lnTo>
                      <a:pt x="39446" y="1025"/>
                    </a:lnTo>
                    <a:lnTo>
                      <a:pt x="43149" y="1025"/>
                    </a:lnTo>
                    <a:lnTo>
                      <a:pt x="43149" y="1"/>
                    </a:lnTo>
                    <a:close/>
                    <a:moveTo>
                      <a:pt x="49317" y="1"/>
                    </a:moveTo>
                    <a:lnTo>
                      <a:pt x="49317" y="1025"/>
                    </a:lnTo>
                    <a:lnTo>
                      <a:pt x="53019" y="1025"/>
                    </a:lnTo>
                    <a:lnTo>
                      <a:pt x="53019" y="1"/>
                    </a:lnTo>
                    <a:close/>
                    <a:moveTo>
                      <a:pt x="59187" y="1"/>
                    </a:moveTo>
                    <a:lnTo>
                      <a:pt x="59187" y="1025"/>
                    </a:lnTo>
                    <a:lnTo>
                      <a:pt x="62890" y="1025"/>
                    </a:lnTo>
                    <a:lnTo>
                      <a:pt x="62890" y="1"/>
                    </a:lnTo>
                    <a:close/>
                    <a:moveTo>
                      <a:pt x="69057" y="1"/>
                    </a:moveTo>
                    <a:lnTo>
                      <a:pt x="69057" y="1025"/>
                    </a:lnTo>
                    <a:lnTo>
                      <a:pt x="72760" y="1025"/>
                    </a:lnTo>
                    <a:lnTo>
                      <a:pt x="72760" y="1"/>
                    </a:lnTo>
                    <a:close/>
                    <a:moveTo>
                      <a:pt x="78927" y="1"/>
                    </a:moveTo>
                    <a:lnTo>
                      <a:pt x="78927" y="1025"/>
                    </a:lnTo>
                    <a:lnTo>
                      <a:pt x="82595" y="1025"/>
                    </a:lnTo>
                    <a:lnTo>
                      <a:pt x="82595" y="1"/>
                    </a:lnTo>
                    <a:close/>
                    <a:moveTo>
                      <a:pt x="88762" y="1"/>
                    </a:moveTo>
                    <a:lnTo>
                      <a:pt x="88762" y="1025"/>
                    </a:lnTo>
                    <a:lnTo>
                      <a:pt x="92465" y="1025"/>
                    </a:lnTo>
                    <a:lnTo>
                      <a:pt x="924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1;p35">
                <a:extLst>
                  <a:ext uri="{FF2B5EF4-FFF2-40B4-BE49-F238E27FC236}">
                    <a16:creationId xmlns:a16="http://schemas.microsoft.com/office/drawing/2014/main" id="{9283E4D8-931E-7066-EF19-B7D8A3A53EA5}"/>
                  </a:ext>
                </a:extLst>
              </p:cNvPr>
              <p:cNvSpPr/>
              <p:nvPr/>
            </p:nvSpPr>
            <p:spPr>
              <a:xfrm>
                <a:off x="7018375" y="2934993"/>
                <a:ext cx="2012480" cy="32800"/>
              </a:xfrm>
              <a:custGeom>
                <a:avLst/>
                <a:gdLst/>
                <a:ahLst/>
                <a:cxnLst/>
                <a:rect l="l" t="t" r="r" b="b"/>
                <a:pathLst>
                  <a:path w="62890" h="1025" extrusionOk="0">
                    <a:moveTo>
                      <a:pt x="1" y="1"/>
                    </a:moveTo>
                    <a:lnTo>
                      <a:pt x="1" y="1025"/>
                    </a:lnTo>
                    <a:lnTo>
                      <a:pt x="3704" y="1025"/>
                    </a:lnTo>
                    <a:lnTo>
                      <a:pt x="3704" y="1"/>
                    </a:lnTo>
                    <a:close/>
                    <a:moveTo>
                      <a:pt x="9871" y="1"/>
                    </a:moveTo>
                    <a:lnTo>
                      <a:pt x="9871" y="1025"/>
                    </a:lnTo>
                    <a:lnTo>
                      <a:pt x="13574" y="1025"/>
                    </a:lnTo>
                    <a:lnTo>
                      <a:pt x="13574" y="1"/>
                    </a:lnTo>
                    <a:close/>
                    <a:moveTo>
                      <a:pt x="19741" y="1"/>
                    </a:moveTo>
                    <a:lnTo>
                      <a:pt x="19741" y="1025"/>
                    </a:lnTo>
                    <a:lnTo>
                      <a:pt x="23444" y="1025"/>
                    </a:lnTo>
                    <a:lnTo>
                      <a:pt x="23444" y="1"/>
                    </a:lnTo>
                    <a:close/>
                    <a:moveTo>
                      <a:pt x="29588" y="1"/>
                    </a:moveTo>
                    <a:lnTo>
                      <a:pt x="29588" y="1025"/>
                    </a:lnTo>
                    <a:lnTo>
                      <a:pt x="33279" y="1025"/>
                    </a:lnTo>
                    <a:lnTo>
                      <a:pt x="33279" y="1"/>
                    </a:lnTo>
                    <a:close/>
                    <a:moveTo>
                      <a:pt x="39446" y="1"/>
                    </a:moveTo>
                    <a:lnTo>
                      <a:pt x="39446" y="1025"/>
                    </a:lnTo>
                    <a:lnTo>
                      <a:pt x="43149" y="1025"/>
                    </a:lnTo>
                    <a:lnTo>
                      <a:pt x="43149" y="1"/>
                    </a:lnTo>
                    <a:close/>
                    <a:moveTo>
                      <a:pt x="49316" y="1"/>
                    </a:moveTo>
                    <a:lnTo>
                      <a:pt x="49316"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22;p35">
                <a:extLst>
                  <a:ext uri="{FF2B5EF4-FFF2-40B4-BE49-F238E27FC236}">
                    <a16:creationId xmlns:a16="http://schemas.microsoft.com/office/drawing/2014/main" id="{AEC924E7-9BBF-3ED5-61C0-C7191FF0CEE3}"/>
                  </a:ext>
                </a:extLst>
              </p:cNvPr>
              <p:cNvSpPr/>
              <p:nvPr/>
            </p:nvSpPr>
            <p:spPr>
              <a:xfrm>
                <a:off x="124960" y="1520726"/>
                <a:ext cx="2012480" cy="32800"/>
              </a:xfrm>
              <a:custGeom>
                <a:avLst/>
                <a:gdLst/>
                <a:ahLst/>
                <a:cxnLst/>
                <a:rect l="l" t="t" r="r" b="b"/>
                <a:pathLst>
                  <a:path w="62890" h="1025" extrusionOk="0">
                    <a:moveTo>
                      <a:pt x="1" y="1"/>
                    </a:moveTo>
                    <a:lnTo>
                      <a:pt x="1" y="1025"/>
                    </a:lnTo>
                    <a:lnTo>
                      <a:pt x="3692" y="1025"/>
                    </a:lnTo>
                    <a:lnTo>
                      <a:pt x="3692" y="1"/>
                    </a:lnTo>
                    <a:close/>
                    <a:moveTo>
                      <a:pt x="9859" y="1"/>
                    </a:moveTo>
                    <a:lnTo>
                      <a:pt x="9859" y="1025"/>
                    </a:lnTo>
                    <a:lnTo>
                      <a:pt x="13562" y="1025"/>
                    </a:lnTo>
                    <a:lnTo>
                      <a:pt x="13562" y="1"/>
                    </a:lnTo>
                    <a:close/>
                    <a:moveTo>
                      <a:pt x="19730" y="1"/>
                    </a:moveTo>
                    <a:lnTo>
                      <a:pt x="19730" y="1025"/>
                    </a:lnTo>
                    <a:lnTo>
                      <a:pt x="23432" y="1025"/>
                    </a:lnTo>
                    <a:lnTo>
                      <a:pt x="23432" y="1"/>
                    </a:lnTo>
                    <a:close/>
                    <a:moveTo>
                      <a:pt x="29600" y="1"/>
                    </a:moveTo>
                    <a:lnTo>
                      <a:pt x="29600" y="1025"/>
                    </a:lnTo>
                    <a:lnTo>
                      <a:pt x="33303" y="1025"/>
                    </a:lnTo>
                    <a:lnTo>
                      <a:pt x="33303" y="1"/>
                    </a:lnTo>
                    <a:close/>
                    <a:moveTo>
                      <a:pt x="39470" y="1"/>
                    </a:moveTo>
                    <a:lnTo>
                      <a:pt x="39470" y="1025"/>
                    </a:lnTo>
                    <a:lnTo>
                      <a:pt x="43173" y="1025"/>
                    </a:lnTo>
                    <a:lnTo>
                      <a:pt x="43173" y="1"/>
                    </a:lnTo>
                    <a:close/>
                    <a:moveTo>
                      <a:pt x="49340" y="1"/>
                    </a:moveTo>
                    <a:lnTo>
                      <a:pt x="49340"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23;p35">
                <a:extLst>
                  <a:ext uri="{FF2B5EF4-FFF2-40B4-BE49-F238E27FC236}">
                    <a16:creationId xmlns:a16="http://schemas.microsoft.com/office/drawing/2014/main" id="{0D1DE522-1EB7-BBB4-1F98-5C5630E2B2AC}"/>
                  </a:ext>
                </a:extLst>
              </p:cNvPr>
              <p:cNvSpPr/>
              <p:nvPr/>
            </p:nvSpPr>
            <p:spPr>
              <a:xfrm>
                <a:off x="3593971" y="2890417"/>
                <a:ext cx="76992" cy="77376"/>
              </a:xfrm>
              <a:custGeom>
                <a:avLst/>
                <a:gdLst/>
                <a:ahLst/>
                <a:cxnLst/>
                <a:rect l="l" t="t" r="r" b="b"/>
                <a:pathLst>
                  <a:path w="2406" h="2418" extrusionOk="0">
                    <a:moveTo>
                      <a:pt x="0" y="1"/>
                    </a:moveTo>
                    <a:lnTo>
                      <a:pt x="0" y="2418"/>
                    </a:lnTo>
                    <a:lnTo>
                      <a:pt x="2405" y="2418"/>
                    </a:lnTo>
                    <a:lnTo>
                      <a:pt x="2405" y="1394"/>
                    </a:lnTo>
                    <a:lnTo>
                      <a:pt x="1000" y="1394"/>
                    </a:lnTo>
                    <a:lnTo>
                      <a:pt x="10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24;p35">
                <a:extLst>
                  <a:ext uri="{FF2B5EF4-FFF2-40B4-BE49-F238E27FC236}">
                    <a16:creationId xmlns:a16="http://schemas.microsoft.com/office/drawing/2014/main" id="{1BF53317-B143-EEC9-1D58-196FEC00AAF4}"/>
                  </a:ext>
                </a:extLst>
              </p:cNvPr>
              <p:cNvSpPr/>
              <p:nvPr/>
            </p:nvSpPr>
            <p:spPr>
              <a:xfrm>
                <a:off x="3593971" y="2530771"/>
                <a:ext cx="32032" cy="134528"/>
              </a:xfrm>
              <a:custGeom>
                <a:avLst/>
                <a:gdLst/>
                <a:ahLst/>
                <a:cxnLst/>
                <a:rect l="l" t="t" r="r" b="b"/>
                <a:pathLst>
                  <a:path w="1001" h="4204" extrusionOk="0">
                    <a:moveTo>
                      <a:pt x="0" y="0"/>
                    </a:moveTo>
                    <a:lnTo>
                      <a:pt x="0" y="4203"/>
                    </a:lnTo>
                    <a:lnTo>
                      <a:pt x="1000" y="4203"/>
                    </a:lnTo>
                    <a:lnTo>
                      <a:pt x="1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25;p35">
                <a:extLst>
                  <a:ext uri="{FF2B5EF4-FFF2-40B4-BE49-F238E27FC236}">
                    <a16:creationId xmlns:a16="http://schemas.microsoft.com/office/drawing/2014/main" id="{F0DCC267-43AB-0963-643C-20CEED9A7164}"/>
                  </a:ext>
                </a:extLst>
              </p:cNvPr>
              <p:cNvSpPr/>
              <p:nvPr/>
            </p:nvSpPr>
            <p:spPr>
              <a:xfrm>
                <a:off x="3593971" y="2228244"/>
                <a:ext cx="76992" cy="76608"/>
              </a:xfrm>
              <a:custGeom>
                <a:avLst/>
                <a:gdLst/>
                <a:ahLst/>
                <a:cxnLst/>
                <a:rect l="l" t="t" r="r" b="b"/>
                <a:pathLst>
                  <a:path w="2406" h="2394" extrusionOk="0">
                    <a:moveTo>
                      <a:pt x="0" y="1"/>
                    </a:moveTo>
                    <a:lnTo>
                      <a:pt x="0" y="2394"/>
                    </a:lnTo>
                    <a:lnTo>
                      <a:pt x="1000" y="2394"/>
                    </a:lnTo>
                    <a:lnTo>
                      <a:pt x="1000" y="1001"/>
                    </a:lnTo>
                    <a:lnTo>
                      <a:pt x="2405" y="1001"/>
                    </a:lnTo>
                    <a:lnTo>
                      <a:pt x="24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6;p35">
                <a:extLst>
                  <a:ext uri="{FF2B5EF4-FFF2-40B4-BE49-F238E27FC236}">
                    <a16:creationId xmlns:a16="http://schemas.microsoft.com/office/drawing/2014/main" id="{0B81E405-FA54-F391-4107-9156078E2ABE}"/>
                  </a:ext>
                </a:extLst>
              </p:cNvPr>
              <p:cNvSpPr/>
              <p:nvPr/>
            </p:nvSpPr>
            <p:spPr>
              <a:xfrm>
                <a:off x="3870962" y="2228244"/>
                <a:ext cx="1402112" cy="32032"/>
              </a:xfrm>
              <a:custGeom>
                <a:avLst/>
                <a:gdLst/>
                <a:ahLst/>
                <a:cxnLst/>
                <a:rect l="l" t="t" r="r" b="b"/>
                <a:pathLst>
                  <a:path w="43816" h="1001" extrusionOk="0">
                    <a:moveTo>
                      <a:pt x="0" y="1"/>
                    </a:moveTo>
                    <a:lnTo>
                      <a:pt x="0" y="1001"/>
                    </a:lnTo>
                    <a:lnTo>
                      <a:pt x="3751" y="1001"/>
                    </a:lnTo>
                    <a:lnTo>
                      <a:pt x="3751" y="1"/>
                    </a:lnTo>
                    <a:close/>
                    <a:moveTo>
                      <a:pt x="10013" y="1"/>
                    </a:moveTo>
                    <a:lnTo>
                      <a:pt x="10013" y="1001"/>
                    </a:lnTo>
                    <a:lnTo>
                      <a:pt x="13764" y="1001"/>
                    </a:lnTo>
                    <a:lnTo>
                      <a:pt x="13764" y="1"/>
                    </a:lnTo>
                    <a:close/>
                    <a:moveTo>
                      <a:pt x="20027" y="1"/>
                    </a:moveTo>
                    <a:lnTo>
                      <a:pt x="20027" y="1001"/>
                    </a:lnTo>
                    <a:lnTo>
                      <a:pt x="23765" y="1001"/>
                    </a:lnTo>
                    <a:lnTo>
                      <a:pt x="23765" y="1"/>
                    </a:lnTo>
                    <a:close/>
                    <a:moveTo>
                      <a:pt x="30028" y="1"/>
                    </a:moveTo>
                    <a:lnTo>
                      <a:pt x="30028" y="1001"/>
                    </a:lnTo>
                    <a:lnTo>
                      <a:pt x="33802" y="1001"/>
                    </a:lnTo>
                    <a:lnTo>
                      <a:pt x="33802" y="1"/>
                    </a:lnTo>
                    <a:close/>
                    <a:moveTo>
                      <a:pt x="40041" y="1"/>
                    </a:moveTo>
                    <a:lnTo>
                      <a:pt x="40041" y="1001"/>
                    </a:lnTo>
                    <a:lnTo>
                      <a:pt x="43815" y="1001"/>
                    </a:lnTo>
                    <a:lnTo>
                      <a:pt x="43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27;p35">
                <a:extLst>
                  <a:ext uri="{FF2B5EF4-FFF2-40B4-BE49-F238E27FC236}">
                    <a16:creationId xmlns:a16="http://schemas.microsoft.com/office/drawing/2014/main" id="{A0ABA970-440C-4DDE-C76C-B1E4F587F7B5}"/>
                  </a:ext>
                </a:extLst>
              </p:cNvPr>
              <p:cNvSpPr/>
              <p:nvPr/>
            </p:nvSpPr>
            <p:spPr>
              <a:xfrm>
                <a:off x="5472301" y="2183668"/>
                <a:ext cx="77728" cy="76608"/>
              </a:xfrm>
              <a:custGeom>
                <a:avLst/>
                <a:gdLst/>
                <a:ahLst/>
                <a:cxnLst/>
                <a:rect l="l" t="t" r="r" b="b"/>
                <a:pathLst>
                  <a:path w="2429" h="2394" extrusionOk="0">
                    <a:moveTo>
                      <a:pt x="1405" y="1"/>
                    </a:moveTo>
                    <a:lnTo>
                      <a:pt x="1405" y="1394"/>
                    </a:lnTo>
                    <a:lnTo>
                      <a:pt x="0" y="1394"/>
                    </a:lnTo>
                    <a:lnTo>
                      <a:pt x="0"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28;p35">
                <a:extLst>
                  <a:ext uri="{FF2B5EF4-FFF2-40B4-BE49-F238E27FC236}">
                    <a16:creationId xmlns:a16="http://schemas.microsoft.com/office/drawing/2014/main" id="{5BF256F3-589D-8736-3BAF-C5F67236F815}"/>
                  </a:ext>
                </a:extLst>
              </p:cNvPr>
              <p:cNvSpPr/>
              <p:nvPr/>
            </p:nvSpPr>
            <p:spPr>
              <a:xfrm>
                <a:off x="5517261" y="1822869"/>
                <a:ext cx="32768" cy="134912"/>
              </a:xfrm>
              <a:custGeom>
                <a:avLst/>
                <a:gdLst/>
                <a:ahLst/>
                <a:cxnLst/>
                <a:rect l="l" t="t" r="r" b="b"/>
                <a:pathLst>
                  <a:path w="1024" h="4216" extrusionOk="0">
                    <a:moveTo>
                      <a:pt x="0" y="1"/>
                    </a:moveTo>
                    <a:lnTo>
                      <a:pt x="0" y="4215"/>
                    </a:lnTo>
                    <a:lnTo>
                      <a:pt x="1024" y="4215"/>
                    </a:lnTo>
                    <a:lnTo>
                      <a:pt x="10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9;p35">
                <a:extLst>
                  <a:ext uri="{FF2B5EF4-FFF2-40B4-BE49-F238E27FC236}">
                    <a16:creationId xmlns:a16="http://schemas.microsoft.com/office/drawing/2014/main" id="{CE4EC551-2C94-41DC-683F-A92299138417}"/>
                  </a:ext>
                </a:extLst>
              </p:cNvPr>
              <p:cNvSpPr/>
              <p:nvPr/>
            </p:nvSpPr>
            <p:spPr>
              <a:xfrm>
                <a:off x="5472301" y="1520726"/>
                <a:ext cx="77728" cy="76640"/>
              </a:xfrm>
              <a:custGeom>
                <a:avLst/>
                <a:gdLst/>
                <a:ahLst/>
                <a:cxnLst/>
                <a:rect l="l" t="t" r="r" b="b"/>
                <a:pathLst>
                  <a:path w="2429" h="2395" extrusionOk="0">
                    <a:moveTo>
                      <a:pt x="0" y="1"/>
                    </a:moveTo>
                    <a:lnTo>
                      <a:pt x="0" y="1025"/>
                    </a:lnTo>
                    <a:lnTo>
                      <a:pt x="1405" y="1025"/>
                    </a:lnTo>
                    <a:lnTo>
                      <a:pt x="1405"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30;p35">
                <a:extLst>
                  <a:ext uri="{FF2B5EF4-FFF2-40B4-BE49-F238E27FC236}">
                    <a16:creationId xmlns:a16="http://schemas.microsoft.com/office/drawing/2014/main" id="{4FF2A012-5582-B93C-750C-1119AE905B27}"/>
                  </a:ext>
                </a:extLst>
              </p:cNvPr>
              <p:cNvSpPr/>
              <p:nvPr/>
            </p:nvSpPr>
            <p:spPr>
              <a:xfrm>
                <a:off x="2311512" y="1520726"/>
                <a:ext cx="2964224" cy="32800"/>
              </a:xfrm>
              <a:custGeom>
                <a:avLst/>
                <a:gdLst/>
                <a:ahLst/>
                <a:cxnLst/>
                <a:rect l="l" t="t" r="r" b="b"/>
                <a:pathLst>
                  <a:path w="92632" h="1025" extrusionOk="0">
                    <a:moveTo>
                      <a:pt x="1" y="1"/>
                    </a:moveTo>
                    <a:lnTo>
                      <a:pt x="1" y="1025"/>
                    </a:lnTo>
                    <a:lnTo>
                      <a:pt x="3728" y="1025"/>
                    </a:lnTo>
                    <a:lnTo>
                      <a:pt x="3728" y="1"/>
                    </a:lnTo>
                    <a:close/>
                    <a:moveTo>
                      <a:pt x="9895" y="1"/>
                    </a:moveTo>
                    <a:lnTo>
                      <a:pt x="9895" y="1025"/>
                    </a:lnTo>
                    <a:lnTo>
                      <a:pt x="13598" y="1025"/>
                    </a:lnTo>
                    <a:lnTo>
                      <a:pt x="13598" y="1"/>
                    </a:lnTo>
                    <a:close/>
                    <a:moveTo>
                      <a:pt x="19789" y="1"/>
                    </a:moveTo>
                    <a:lnTo>
                      <a:pt x="19789" y="1025"/>
                    </a:lnTo>
                    <a:lnTo>
                      <a:pt x="23480" y="1025"/>
                    </a:lnTo>
                    <a:lnTo>
                      <a:pt x="23480" y="1"/>
                    </a:lnTo>
                    <a:close/>
                    <a:moveTo>
                      <a:pt x="29659" y="1"/>
                    </a:moveTo>
                    <a:lnTo>
                      <a:pt x="29659" y="1025"/>
                    </a:lnTo>
                    <a:lnTo>
                      <a:pt x="33350" y="1025"/>
                    </a:lnTo>
                    <a:lnTo>
                      <a:pt x="33350" y="1"/>
                    </a:lnTo>
                    <a:close/>
                    <a:moveTo>
                      <a:pt x="39518" y="1"/>
                    </a:moveTo>
                    <a:lnTo>
                      <a:pt x="39518" y="1025"/>
                    </a:lnTo>
                    <a:lnTo>
                      <a:pt x="43244" y="1025"/>
                    </a:lnTo>
                    <a:lnTo>
                      <a:pt x="43244" y="1"/>
                    </a:lnTo>
                    <a:close/>
                    <a:moveTo>
                      <a:pt x="49412" y="1"/>
                    </a:moveTo>
                    <a:lnTo>
                      <a:pt x="49412" y="1025"/>
                    </a:lnTo>
                    <a:lnTo>
                      <a:pt x="53115" y="1025"/>
                    </a:lnTo>
                    <a:lnTo>
                      <a:pt x="53115" y="1"/>
                    </a:lnTo>
                    <a:close/>
                    <a:moveTo>
                      <a:pt x="59282" y="1"/>
                    </a:moveTo>
                    <a:lnTo>
                      <a:pt x="59282" y="1025"/>
                    </a:lnTo>
                    <a:lnTo>
                      <a:pt x="62985" y="1025"/>
                    </a:lnTo>
                    <a:lnTo>
                      <a:pt x="62985" y="1"/>
                    </a:lnTo>
                    <a:close/>
                    <a:moveTo>
                      <a:pt x="69152" y="1"/>
                    </a:moveTo>
                    <a:lnTo>
                      <a:pt x="69152" y="1025"/>
                    </a:lnTo>
                    <a:lnTo>
                      <a:pt x="72879" y="1025"/>
                    </a:lnTo>
                    <a:lnTo>
                      <a:pt x="72879" y="1"/>
                    </a:lnTo>
                    <a:close/>
                    <a:moveTo>
                      <a:pt x="79047" y="1"/>
                    </a:moveTo>
                    <a:lnTo>
                      <a:pt x="79047" y="1025"/>
                    </a:lnTo>
                    <a:lnTo>
                      <a:pt x="82749" y="1025"/>
                    </a:lnTo>
                    <a:lnTo>
                      <a:pt x="82749" y="1"/>
                    </a:lnTo>
                    <a:close/>
                    <a:moveTo>
                      <a:pt x="88917" y="1"/>
                    </a:moveTo>
                    <a:lnTo>
                      <a:pt x="88917" y="1025"/>
                    </a:lnTo>
                    <a:lnTo>
                      <a:pt x="92632" y="1025"/>
                    </a:lnTo>
                    <a:lnTo>
                      <a:pt x="926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32;p35">
            <a:extLst>
              <a:ext uri="{FF2B5EF4-FFF2-40B4-BE49-F238E27FC236}">
                <a16:creationId xmlns:a16="http://schemas.microsoft.com/office/drawing/2014/main" id="{591D093B-C621-A924-BD13-8817A145FD2B}"/>
              </a:ext>
            </a:extLst>
          </p:cNvPr>
          <p:cNvSpPr/>
          <p:nvPr/>
        </p:nvSpPr>
        <p:spPr>
          <a:xfrm>
            <a:off x="1041657" y="2850830"/>
            <a:ext cx="3110487" cy="1483892"/>
          </a:xfrm>
          <a:prstGeom prst="roundRect">
            <a:avLst>
              <a:gd name="adj" fmla="val 9659"/>
            </a:avLst>
          </a:prstGeom>
          <a:solidFill>
            <a:schemeClr val="bg1"/>
          </a:solidFill>
          <a:ln w="19050">
            <a:solidFill>
              <a:srgbClr val="D1D1D1"/>
            </a:solid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fr-FR" sz="1200" dirty="0">
                <a:solidFill>
                  <a:srgbClr val="434343"/>
                </a:solidFill>
                <a:latin typeface="Roboto"/>
                <a:ea typeface="Roboto"/>
                <a:cs typeface="Roboto"/>
                <a:sym typeface="Roboto"/>
              </a:rPr>
              <a:t>RS-EDA / RS-EDA-MAJ</a:t>
            </a: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br>
              <a:rPr lang="fr-FR" sz="1200" dirty="0">
                <a:solidFill>
                  <a:srgbClr val="434343"/>
                </a:solidFill>
                <a:latin typeface="Roboto"/>
                <a:ea typeface="Roboto"/>
                <a:cs typeface="Roboto"/>
                <a:sym typeface="Roboto"/>
              </a:rPr>
            </a:b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p:txBody>
      </p:sp>
      <p:sp>
        <p:nvSpPr>
          <p:cNvPr id="32" name="Google Shape;1333;p35">
            <a:extLst>
              <a:ext uri="{FF2B5EF4-FFF2-40B4-BE49-F238E27FC236}">
                <a16:creationId xmlns:a16="http://schemas.microsoft.com/office/drawing/2014/main" id="{A24798C0-433D-B394-A018-3198D6020CF1}"/>
              </a:ext>
            </a:extLst>
          </p:cNvPr>
          <p:cNvSpPr/>
          <p:nvPr/>
        </p:nvSpPr>
        <p:spPr>
          <a:xfrm>
            <a:off x="1041657" y="2778680"/>
            <a:ext cx="3110487" cy="339600"/>
          </a:xfrm>
          <a:prstGeom prst="round2SameRect">
            <a:avLst>
              <a:gd name="adj1" fmla="val 26682"/>
              <a:gd name="adj2" fmla="val 0"/>
            </a:avLst>
          </a:prstGeom>
          <a:solidFill>
            <a:srgbClr val="C4D4E6"/>
          </a:solidFill>
          <a:ln w="19050">
            <a:solidFill>
              <a:srgbClr val="D1D1D1"/>
            </a:solidFill>
          </a:ln>
        </p:spPr>
        <p:txBody>
          <a:bodyPr spcFirstLastPara="1" wrap="square" lIns="91425" tIns="91425" rIns="91425" bIns="91425" anchor="ctr" anchorCtr="0">
            <a:noAutofit/>
          </a:bodyPr>
          <a:lstStyle/>
          <a:p>
            <a:pPr algn="ctr">
              <a:buClr>
                <a:schemeClr val="dk1"/>
              </a:buClr>
              <a:buSzPts val="1100"/>
            </a:pPr>
            <a:r>
              <a:rPr lang="fr-FR" sz="1400" b="1" dirty="0">
                <a:solidFill>
                  <a:srgbClr val="000000">
                    <a:lumMod val="65000"/>
                    <a:lumOff val="35000"/>
                  </a:srgbClr>
                </a:solidFill>
              </a:rPr>
              <a:t>Partage de dossier simple</a:t>
            </a:r>
            <a:endParaRPr lang="en-US" sz="1400" b="1" dirty="0">
              <a:solidFill>
                <a:srgbClr val="000000">
                  <a:lumMod val="65000"/>
                  <a:lumOff val="35000"/>
                </a:srgbClr>
              </a:solidFill>
            </a:endParaRPr>
          </a:p>
        </p:txBody>
      </p:sp>
      <p:sp>
        <p:nvSpPr>
          <p:cNvPr id="33" name="Google Shape;1363;p35">
            <a:extLst>
              <a:ext uri="{FF2B5EF4-FFF2-40B4-BE49-F238E27FC236}">
                <a16:creationId xmlns:a16="http://schemas.microsoft.com/office/drawing/2014/main" id="{236D174F-434D-8384-C348-6487A892D630}"/>
              </a:ext>
            </a:extLst>
          </p:cNvPr>
          <p:cNvSpPr/>
          <p:nvPr/>
        </p:nvSpPr>
        <p:spPr>
          <a:xfrm>
            <a:off x="416318" y="2827339"/>
            <a:ext cx="519751" cy="360000"/>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595959"/>
                </a:solidFill>
              </a:rPr>
              <a:t>01</a:t>
            </a:r>
            <a:endParaRPr dirty="0">
              <a:solidFill>
                <a:srgbClr val="595959"/>
              </a:solidFill>
            </a:endParaRPr>
          </a:p>
        </p:txBody>
      </p:sp>
      <p:sp>
        <p:nvSpPr>
          <p:cNvPr id="34" name="Google Shape;1518;p38">
            <a:extLst>
              <a:ext uri="{FF2B5EF4-FFF2-40B4-BE49-F238E27FC236}">
                <a16:creationId xmlns:a16="http://schemas.microsoft.com/office/drawing/2014/main" id="{6102A279-DFFE-0230-BF34-0FD159DDCDBE}"/>
              </a:ext>
            </a:extLst>
          </p:cNvPr>
          <p:cNvSpPr/>
          <p:nvPr/>
        </p:nvSpPr>
        <p:spPr>
          <a:xfrm rot="10800000">
            <a:off x="356495" y="2246535"/>
            <a:ext cx="611182" cy="1071493"/>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solidFill>
            <a:srgbClr val="C4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332;p35">
            <a:extLst>
              <a:ext uri="{FF2B5EF4-FFF2-40B4-BE49-F238E27FC236}">
                <a16:creationId xmlns:a16="http://schemas.microsoft.com/office/drawing/2014/main" id="{73ECD6FF-0D48-1E24-3D02-3BCFB39D3566}"/>
              </a:ext>
            </a:extLst>
          </p:cNvPr>
          <p:cNvSpPr/>
          <p:nvPr/>
        </p:nvSpPr>
        <p:spPr>
          <a:xfrm>
            <a:off x="7907558" y="1436560"/>
            <a:ext cx="3110487" cy="1637876"/>
          </a:xfrm>
          <a:prstGeom prst="roundRect">
            <a:avLst>
              <a:gd name="adj" fmla="val 9659"/>
            </a:avLst>
          </a:prstGeom>
          <a:solidFill>
            <a:schemeClr val="bg1"/>
          </a:solidFill>
          <a:ln w="19050">
            <a:solidFill>
              <a:srgbClr val="D1D1D1"/>
            </a:solid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fr-FR" sz="1200" dirty="0">
                <a:solidFill>
                  <a:srgbClr val="434343"/>
                </a:solidFill>
                <a:latin typeface="Roboto"/>
                <a:ea typeface="Roboto"/>
                <a:cs typeface="Roboto"/>
                <a:sym typeface="Roboto"/>
              </a:rPr>
              <a:t>RS-EDA-MAJ</a:t>
            </a: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1200" dirty="0">
              <a:solidFill>
                <a:srgbClr val="434343"/>
              </a:solidFill>
              <a:latin typeface="Roboto"/>
              <a:ea typeface="Roboto"/>
              <a:cs typeface="Roboto"/>
              <a:sym typeface="Roboto"/>
            </a:endParaRPr>
          </a:p>
        </p:txBody>
      </p:sp>
      <p:sp>
        <p:nvSpPr>
          <p:cNvPr id="36" name="Google Shape;1333;p35">
            <a:extLst>
              <a:ext uri="{FF2B5EF4-FFF2-40B4-BE49-F238E27FC236}">
                <a16:creationId xmlns:a16="http://schemas.microsoft.com/office/drawing/2014/main" id="{F40CD481-D7A1-98B1-8843-0ABAF7AD8656}"/>
              </a:ext>
            </a:extLst>
          </p:cNvPr>
          <p:cNvSpPr/>
          <p:nvPr/>
        </p:nvSpPr>
        <p:spPr>
          <a:xfrm>
            <a:off x="7907558" y="1364411"/>
            <a:ext cx="3110487" cy="339600"/>
          </a:xfrm>
          <a:prstGeom prst="round2SameRect">
            <a:avLst>
              <a:gd name="adj1" fmla="val 26682"/>
              <a:gd name="adj2" fmla="val 0"/>
            </a:avLst>
          </a:prstGeom>
          <a:solidFill>
            <a:srgbClr val="FFE6E6"/>
          </a:solidFill>
          <a:ln w="19050">
            <a:solidFill>
              <a:srgbClr val="D1D1D1"/>
            </a:solidFill>
          </a:ln>
        </p:spPr>
        <p:txBody>
          <a:bodyPr spcFirstLastPara="1" wrap="square" lIns="91425" tIns="91425" rIns="91425" bIns="91425" anchor="ctr" anchorCtr="0">
            <a:noAutofit/>
          </a:bodyPr>
          <a:lstStyle/>
          <a:p>
            <a:pPr algn="ctr">
              <a:buClr>
                <a:schemeClr val="dk1"/>
              </a:buClr>
              <a:buSzPts val="1100"/>
            </a:pPr>
            <a:r>
              <a:rPr lang="fr-FR" sz="1400" b="1" dirty="0">
                <a:solidFill>
                  <a:srgbClr val="000000">
                    <a:lumMod val="65000"/>
                    <a:lumOff val="35000"/>
                  </a:srgbClr>
                </a:solidFill>
              </a:rPr>
              <a:t>Appel limitrophe</a:t>
            </a:r>
            <a:endParaRPr lang="en-US" sz="1400" b="1" dirty="0">
              <a:solidFill>
                <a:srgbClr val="000000">
                  <a:lumMod val="65000"/>
                  <a:lumOff val="35000"/>
                </a:srgbClr>
              </a:solidFill>
            </a:endParaRPr>
          </a:p>
        </p:txBody>
      </p:sp>
      <p:sp>
        <p:nvSpPr>
          <p:cNvPr id="37" name="Google Shape;1518;p38">
            <a:extLst>
              <a:ext uri="{FF2B5EF4-FFF2-40B4-BE49-F238E27FC236}">
                <a16:creationId xmlns:a16="http://schemas.microsoft.com/office/drawing/2014/main" id="{80B768B6-3686-12F8-4BB6-A896AA30CCFF}"/>
              </a:ext>
            </a:extLst>
          </p:cNvPr>
          <p:cNvSpPr/>
          <p:nvPr/>
        </p:nvSpPr>
        <p:spPr>
          <a:xfrm>
            <a:off x="7056322" y="1291358"/>
            <a:ext cx="611182" cy="1071493"/>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solidFill>
            <a:srgbClr val="FF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518;p38">
            <a:extLst>
              <a:ext uri="{FF2B5EF4-FFF2-40B4-BE49-F238E27FC236}">
                <a16:creationId xmlns:a16="http://schemas.microsoft.com/office/drawing/2014/main" id="{4D4CF4BC-6028-3FF3-0E1C-40F48A99CC3D}"/>
              </a:ext>
            </a:extLst>
          </p:cNvPr>
          <p:cNvSpPr/>
          <p:nvPr/>
        </p:nvSpPr>
        <p:spPr>
          <a:xfrm rot="10800000">
            <a:off x="6173854" y="3664875"/>
            <a:ext cx="611182" cy="1071493"/>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332;p35">
            <a:extLst>
              <a:ext uri="{FF2B5EF4-FFF2-40B4-BE49-F238E27FC236}">
                <a16:creationId xmlns:a16="http://schemas.microsoft.com/office/drawing/2014/main" id="{46667689-06BD-D163-CE23-3679CEC8C6F9}"/>
              </a:ext>
            </a:extLst>
          </p:cNvPr>
          <p:cNvSpPr/>
          <p:nvPr/>
        </p:nvSpPr>
        <p:spPr>
          <a:xfrm>
            <a:off x="6896357" y="4256903"/>
            <a:ext cx="3110487" cy="1884216"/>
          </a:xfrm>
          <a:prstGeom prst="roundRect">
            <a:avLst>
              <a:gd name="adj" fmla="val 9659"/>
            </a:avLst>
          </a:prstGeom>
          <a:solidFill>
            <a:schemeClr val="bg1"/>
          </a:solidFill>
          <a:ln w="19050">
            <a:solidFill>
              <a:srgbClr val="D1D1D1"/>
            </a:solid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fr-FR" sz="1200" dirty="0">
                <a:solidFill>
                  <a:srgbClr val="434343"/>
                </a:solidFill>
                <a:latin typeface="Roboto"/>
                <a:ea typeface="Roboto"/>
                <a:cs typeface="Roboto"/>
                <a:sym typeface="Roboto"/>
              </a:rPr>
              <a:t>RS-RI / RS-DR / RS-RR / RS-SR</a:t>
            </a: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p:txBody>
      </p:sp>
      <p:sp>
        <p:nvSpPr>
          <p:cNvPr id="40" name="Google Shape;1333;p35">
            <a:extLst>
              <a:ext uri="{FF2B5EF4-FFF2-40B4-BE49-F238E27FC236}">
                <a16:creationId xmlns:a16="http://schemas.microsoft.com/office/drawing/2014/main" id="{3AF6124F-C1FC-235E-12C9-FA98082E4FDD}"/>
              </a:ext>
            </a:extLst>
          </p:cNvPr>
          <p:cNvSpPr/>
          <p:nvPr/>
        </p:nvSpPr>
        <p:spPr>
          <a:xfrm>
            <a:off x="6896357" y="4184753"/>
            <a:ext cx="3110487" cy="339600"/>
          </a:xfrm>
          <a:prstGeom prst="round2SameRect">
            <a:avLst>
              <a:gd name="adj1" fmla="val 26682"/>
              <a:gd name="adj2" fmla="val 0"/>
            </a:avLst>
          </a:prstGeom>
          <a:solidFill>
            <a:srgbClr val="D8D8D8"/>
          </a:solidFill>
          <a:ln w="19050">
            <a:solidFill>
              <a:srgbClr val="D1D1D1"/>
            </a:solidFill>
          </a:ln>
        </p:spPr>
        <p:txBody>
          <a:bodyPr spcFirstLastPara="1" wrap="square" lIns="91425" tIns="91425" rIns="91425" bIns="91425" anchor="ctr" anchorCtr="0">
            <a:noAutofit/>
          </a:bodyPr>
          <a:lstStyle/>
          <a:p>
            <a:pPr algn="ctr">
              <a:buClr>
                <a:schemeClr val="dk1"/>
              </a:buClr>
              <a:buSzPts val="1100"/>
            </a:pPr>
            <a:r>
              <a:rPr lang="fr-FR" sz="1400" b="1" dirty="0">
                <a:solidFill>
                  <a:srgbClr val="000000">
                    <a:lumMod val="65000"/>
                    <a:lumOff val="35000"/>
                  </a:srgbClr>
                </a:solidFill>
              </a:rPr>
              <a:t>Partage de ressources</a:t>
            </a:r>
            <a:endParaRPr lang="en-US" sz="1400" b="1" dirty="0">
              <a:solidFill>
                <a:srgbClr val="000000">
                  <a:lumMod val="65000"/>
                  <a:lumOff val="35000"/>
                </a:srgbClr>
              </a:solidFill>
            </a:endParaRPr>
          </a:p>
        </p:txBody>
      </p:sp>
      <p:sp>
        <p:nvSpPr>
          <p:cNvPr id="41" name="Google Shape;1363;p35">
            <a:extLst>
              <a:ext uri="{FF2B5EF4-FFF2-40B4-BE49-F238E27FC236}">
                <a16:creationId xmlns:a16="http://schemas.microsoft.com/office/drawing/2014/main" id="{77677BD3-7E8A-2BF8-F7DA-03DAEA4EFB66}"/>
              </a:ext>
            </a:extLst>
          </p:cNvPr>
          <p:cNvSpPr/>
          <p:nvPr/>
        </p:nvSpPr>
        <p:spPr>
          <a:xfrm>
            <a:off x="7105591" y="1417965"/>
            <a:ext cx="519751" cy="360000"/>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595959"/>
                </a:solidFill>
              </a:rPr>
              <a:t>02</a:t>
            </a:r>
            <a:endParaRPr dirty="0">
              <a:solidFill>
                <a:srgbClr val="595959"/>
              </a:solidFill>
            </a:endParaRPr>
          </a:p>
        </p:txBody>
      </p:sp>
      <p:sp>
        <p:nvSpPr>
          <p:cNvPr id="42" name="Google Shape;1363;p35">
            <a:extLst>
              <a:ext uri="{FF2B5EF4-FFF2-40B4-BE49-F238E27FC236}">
                <a16:creationId xmlns:a16="http://schemas.microsoft.com/office/drawing/2014/main" id="{61A9BB6B-2009-291D-8E2A-F936E6E8BB6A}"/>
              </a:ext>
            </a:extLst>
          </p:cNvPr>
          <p:cNvSpPr/>
          <p:nvPr/>
        </p:nvSpPr>
        <p:spPr>
          <a:xfrm>
            <a:off x="6219568" y="4250019"/>
            <a:ext cx="519751" cy="360000"/>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595959"/>
                </a:solidFill>
              </a:rPr>
              <a:t>03</a:t>
            </a:r>
            <a:endParaRPr dirty="0">
              <a:solidFill>
                <a:srgbClr val="595959"/>
              </a:solidFill>
            </a:endParaRPr>
          </a:p>
        </p:txBody>
      </p:sp>
      <p:sp>
        <p:nvSpPr>
          <p:cNvPr id="47" name="ZoneTexte 46">
            <a:extLst>
              <a:ext uri="{FF2B5EF4-FFF2-40B4-BE49-F238E27FC236}">
                <a16:creationId xmlns:a16="http://schemas.microsoft.com/office/drawing/2014/main" id="{4E93843A-87EA-2FCB-D402-94E31F24E8CE}"/>
              </a:ext>
            </a:extLst>
          </p:cNvPr>
          <p:cNvSpPr txBox="1"/>
          <p:nvPr/>
        </p:nvSpPr>
        <p:spPr>
          <a:xfrm>
            <a:off x="1041658" y="3658454"/>
            <a:ext cx="3110486" cy="523220"/>
          </a:xfrm>
          <a:prstGeom prst="rect">
            <a:avLst/>
          </a:prstGeom>
          <a:noFill/>
        </p:spPr>
        <p:txBody>
          <a:bodyPr wrap="square" rtlCol="0">
            <a:spAutoFit/>
          </a:bodyPr>
          <a:lstStyle/>
          <a:p>
            <a:pPr algn="ctr"/>
            <a:r>
              <a:rPr lang="fr-FR"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Partage simple d’un dossier entre 2 CRRA, et mises à  jour du dossier.</a:t>
            </a:r>
          </a:p>
        </p:txBody>
      </p:sp>
      <p:sp>
        <p:nvSpPr>
          <p:cNvPr id="48" name="ZoneTexte 47">
            <a:extLst>
              <a:ext uri="{FF2B5EF4-FFF2-40B4-BE49-F238E27FC236}">
                <a16:creationId xmlns:a16="http://schemas.microsoft.com/office/drawing/2014/main" id="{82192187-76E0-B412-E60E-6D9D8A0E397C}"/>
              </a:ext>
            </a:extLst>
          </p:cNvPr>
          <p:cNvSpPr txBox="1"/>
          <p:nvPr/>
        </p:nvSpPr>
        <p:spPr>
          <a:xfrm>
            <a:off x="7907559" y="2243826"/>
            <a:ext cx="3110486" cy="523220"/>
          </a:xfrm>
          <a:prstGeom prst="rect">
            <a:avLst/>
          </a:prstGeom>
          <a:noFill/>
        </p:spPr>
        <p:txBody>
          <a:bodyPr wrap="square" rtlCol="0">
            <a:spAutoFit/>
          </a:bodyPr>
          <a:lstStyle/>
          <a:p>
            <a:pPr algn="ctr"/>
            <a:r>
              <a:rPr lang="fr-FR"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Changement de CRRA traitant dans le cadre d’un appel limitrophe.</a:t>
            </a:r>
          </a:p>
        </p:txBody>
      </p:sp>
      <p:sp>
        <p:nvSpPr>
          <p:cNvPr id="49" name="ZoneTexte 48">
            <a:extLst>
              <a:ext uri="{FF2B5EF4-FFF2-40B4-BE49-F238E27FC236}">
                <a16:creationId xmlns:a16="http://schemas.microsoft.com/office/drawing/2014/main" id="{CA83ADC1-445F-062B-E524-2DBEB4532CC5}"/>
              </a:ext>
            </a:extLst>
          </p:cNvPr>
          <p:cNvSpPr txBox="1"/>
          <p:nvPr/>
        </p:nvSpPr>
        <p:spPr>
          <a:xfrm>
            <a:off x="6896357" y="5167100"/>
            <a:ext cx="3110486" cy="954107"/>
          </a:xfrm>
          <a:prstGeom prst="rect">
            <a:avLst/>
          </a:prstGeom>
          <a:noFill/>
        </p:spPr>
        <p:txBody>
          <a:bodyPr wrap="square" rtlCol="0">
            <a:spAutoFit/>
          </a:bodyPr>
          <a:lstStyle/>
          <a:p>
            <a:pPr algn="ctr"/>
            <a:r>
              <a:rPr lang="fr-FR"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Partage des ressources engagées sur une mission, et de leurs statuts</a:t>
            </a:r>
          </a:p>
          <a:p>
            <a:pPr algn="ctr"/>
            <a:r>
              <a:rPr lang="fr-FR"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Demande de ressources à un autre CRRA.</a:t>
            </a:r>
          </a:p>
        </p:txBody>
      </p:sp>
    </p:spTree>
    <p:extLst>
      <p:ext uri="{BB962C8B-B14F-4D97-AF65-F5344CB8AC3E}">
        <p14:creationId xmlns:p14="http://schemas.microsoft.com/office/powerpoint/2010/main" val="367596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7EE9A-0173-4B80-E310-2D7C12992AF2}"/>
            </a:ext>
          </a:extLst>
        </p:cNvPr>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58B10CCD-88C0-985C-6002-A479FA7A6241}"/>
              </a:ext>
            </a:extLst>
          </p:cNvPr>
          <p:cNvSpPr>
            <a:spLocks noGrp="1"/>
          </p:cNvSpPr>
          <p:nvPr>
            <p:ph type="body" sz="quarter" idx="10"/>
          </p:nvPr>
        </p:nvSpPr>
        <p:spPr/>
        <p:txBody>
          <a:bodyPr/>
          <a:lstStyle/>
          <a:p>
            <a:r>
              <a:rPr lang="fr-FR"/>
              <a:t>Illustration des messages échangés</a:t>
            </a:r>
          </a:p>
        </p:txBody>
      </p:sp>
      <p:sp>
        <p:nvSpPr>
          <p:cNvPr id="5" name="Espace réservé du pied de page 4">
            <a:extLst>
              <a:ext uri="{FF2B5EF4-FFF2-40B4-BE49-F238E27FC236}">
                <a16:creationId xmlns:a16="http://schemas.microsoft.com/office/drawing/2014/main" id="{74918030-F108-BF46-F3C7-DF6131322561}"/>
              </a:ext>
            </a:extLst>
          </p:cNvPr>
          <p:cNvSpPr>
            <a:spLocks noGrp="1"/>
          </p:cNvSpPr>
          <p:nvPr>
            <p:ph type="ftr" sz="quarter" idx="3"/>
          </p:nvPr>
        </p:nvSpPr>
        <p:spPr/>
        <p:txBody>
          <a:bodyPr/>
          <a:lstStyle/>
          <a:p>
            <a:r>
              <a:rPr lang="fr-FR"/>
              <a:t>Hub Santé – GT Territoires n°2 – Novembre 2024</a:t>
            </a:r>
            <a:endParaRPr lang="fr-FR">
              <a:latin typeface="Arial"/>
              <a:ea typeface="+mn-ea"/>
            </a:endParaRPr>
          </a:p>
        </p:txBody>
      </p:sp>
      <p:sp>
        <p:nvSpPr>
          <p:cNvPr id="14" name="Rectangle 13">
            <a:extLst>
              <a:ext uri="{FF2B5EF4-FFF2-40B4-BE49-F238E27FC236}">
                <a16:creationId xmlns:a16="http://schemas.microsoft.com/office/drawing/2014/main" id="{6E55BD88-47B2-A96C-9B3E-E96DD68A7147}"/>
              </a:ext>
            </a:extLst>
          </p:cNvPr>
          <p:cNvSpPr/>
          <p:nvPr/>
        </p:nvSpPr>
        <p:spPr>
          <a:xfrm>
            <a:off x="11572875" y="5505450"/>
            <a:ext cx="171450" cy="123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B09E42C0-40E4-5349-1398-4FC33A75E605}"/>
              </a:ext>
            </a:extLst>
          </p:cNvPr>
          <p:cNvSpPr/>
          <p:nvPr/>
        </p:nvSpPr>
        <p:spPr>
          <a:xfrm>
            <a:off x="11293311" y="5505450"/>
            <a:ext cx="216876" cy="8751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D02193AC-B69F-596F-ACE4-2108B0C80B54}"/>
              </a:ext>
            </a:extLst>
          </p:cNvPr>
          <p:cNvSpPr txBox="1"/>
          <p:nvPr/>
        </p:nvSpPr>
        <p:spPr>
          <a:xfrm>
            <a:off x="4684436" y="1357335"/>
            <a:ext cx="6195915" cy="2677656"/>
          </a:xfrm>
          <a:prstGeom prst="rect">
            <a:avLst/>
          </a:prstGeom>
          <a:noFill/>
        </p:spPr>
        <p:txBody>
          <a:bodyPr wrap="square" rtlCol="0">
            <a:spAutoFit/>
          </a:bodyPr>
          <a:lstStyle/>
          <a:p>
            <a:r>
              <a:rPr lang="fr-FR" sz="1400" b="1" dirty="0">
                <a:solidFill>
                  <a:schemeClr val="tx2"/>
                </a:solidFill>
              </a:rPr>
              <a:t>Contexte : </a:t>
            </a:r>
            <a:r>
              <a:rPr lang="fr-FR" sz="1400" dirty="0"/>
              <a:t>Le CRRA  A reçoit un appel limitrophe et le transfère au CRRA B. Le CRRA B effectue la régulation médicale et demande une ressource supplémentaire à A (suspicion d’hémorragie interne pour un des deux enfants blessé). </a:t>
            </a:r>
          </a:p>
          <a:p>
            <a:r>
              <a:rPr lang="fr-FR" sz="1400" i="1" dirty="0"/>
              <a:t>Pour plus de contexte, le cas est détaillé dans le cahier de recette 15-15 - cf. « enfants Nguyen »</a:t>
            </a:r>
          </a:p>
          <a:p>
            <a:endParaRPr lang="fr-FR" sz="1400" i="1" dirty="0"/>
          </a:p>
          <a:p>
            <a:r>
              <a:rPr lang="fr-FR" sz="1400" b="1" i="1" dirty="0"/>
              <a:t>N.B. </a:t>
            </a:r>
            <a:r>
              <a:rPr lang="fr-FR" sz="1400" dirty="0"/>
              <a:t>Les LRM envoient autant de messages RS-SR qu’il y a de changement de statut des vecteurs (l’exemple est volontairement réduit). </a:t>
            </a:r>
          </a:p>
          <a:p>
            <a:r>
              <a:rPr lang="fr-FR" sz="1400" dirty="0"/>
              <a:t>Ils peuvent également envoyer des messages GEO-POS pour partager la localisation des vecteurs</a:t>
            </a:r>
            <a:r>
              <a:rPr lang="fr-FR" sz="1400" i="1" dirty="0"/>
              <a:t>. </a:t>
            </a:r>
          </a:p>
          <a:p>
            <a:endParaRPr lang="fr-FR" sz="1400" i="1" dirty="0"/>
          </a:p>
        </p:txBody>
      </p:sp>
      <p:pic>
        <p:nvPicPr>
          <p:cNvPr id="16" name="Image 15">
            <a:extLst>
              <a:ext uri="{FF2B5EF4-FFF2-40B4-BE49-F238E27FC236}">
                <a16:creationId xmlns:a16="http://schemas.microsoft.com/office/drawing/2014/main" id="{9B2CF8A0-C3E8-2DCF-EF93-1465BA256D8C}"/>
              </a:ext>
            </a:extLst>
          </p:cNvPr>
          <p:cNvPicPr>
            <a:picLocks noChangeAspect="1"/>
          </p:cNvPicPr>
          <p:nvPr/>
        </p:nvPicPr>
        <p:blipFill>
          <a:blip r:embed="rId3"/>
          <a:stretch>
            <a:fillRect/>
          </a:stretch>
        </p:blipFill>
        <p:spPr>
          <a:xfrm>
            <a:off x="4658730" y="5791405"/>
            <a:ext cx="3709012" cy="349713"/>
          </a:xfrm>
          <a:prstGeom prst="rect">
            <a:avLst/>
          </a:prstGeom>
        </p:spPr>
      </p:pic>
      <p:pic>
        <p:nvPicPr>
          <p:cNvPr id="20" name="Image 19">
            <a:extLst>
              <a:ext uri="{FF2B5EF4-FFF2-40B4-BE49-F238E27FC236}">
                <a16:creationId xmlns:a16="http://schemas.microsoft.com/office/drawing/2014/main" id="{225B2C5C-8FD2-A9EA-F630-0E9EE11AAE3C}"/>
              </a:ext>
            </a:extLst>
          </p:cNvPr>
          <p:cNvPicPr>
            <a:picLocks noChangeAspect="1"/>
          </p:cNvPicPr>
          <p:nvPr/>
        </p:nvPicPr>
        <p:blipFill>
          <a:blip r:embed="rId4"/>
          <a:stretch>
            <a:fillRect/>
          </a:stretch>
        </p:blipFill>
        <p:spPr>
          <a:xfrm>
            <a:off x="850124" y="1021682"/>
            <a:ext cx="3379207" cy="5209436"/>
          </a:xfrm>
          <a:prstGeom prst="rect">
            <a:avLst/>
          </a:prstGeom>
        </p:spPr>
      </p:pic>
    </p:spTree>
    <p:extLst>
      <p:ext uri="{BB962C8B-B14F-4D97-AF65-F5344CB8AC3E}">
        <p14:creationId xmlns:p14="http://schemas.microsoft.com/office/powerpoint/2010/main" val="1241044826"/>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3D4500AA-F04C-12B3-96E0-BE8625011979}"/>
              </a:ext>
            </a:extLst>
          </p:cNvPr>
          <p:cNvSpPr>
            <a:spLocks noGrp="1"/>
          </p:cNvSpPr>
          <p:nvPr>
            <p:ph type="body" sz="quarter" idx="10"/>
          </p:nvPr>
        </p:nvSpPr>
        <p:spPr/>
        <p:txBody>
          <a:bodyPr/>
          <a:lstStyle/>
          <a:p>
            <a:r>
              <a:rPr lang="fr-FR" dirty="0"/>
              <a:t>Planning prévisionnel</a:t>
            </a:r>
          </a:p>
        </p:txBody>
      </p:sp>
      <p:sp>
        <p:nvSpPr>
          <p:cNvPr id="5" name="Espace réservé du pied de page 4">
            <a:extLst>
              <a:ext uri="{FF2B5EF4-FFF2-40B4-BE49-F238E27FC236}">
                <a16:creationId xmlns:a16="http://schemas.microsoft.com/office/drawing/2014/main" id="{79BFC03C-F6BA-5D14-2196-B993998B458E}"/>
              </a:ext>
            </a:extLst>
          </p:cNvPr>
          <p:cNvSpPr>
            <a:spLocks noGrp="1"/>
          </p:cNvSpPr>
          <p:nvPr>
            <p:ph type="ftr" sz="quarter" idx="3"/>
          </p:nvPr>
        </p:nvSpPr>
        <p:spPr/>
        <p:txBody>
          <a:bodyPr/>
          <a:lstStyle/>
          <a:p>
            <a:r>
              <a:rPr lang="fr-FR"/>
              <a:t>Hub Santé – GT Territoires n°2 – Novembre 2024</a:t>
            </a:r>
            <a:endParaRPr lang="fr-FR" dirty="0">
              <a:latin typeface="Arial"/>
              <a:ea typeface="+mn-ea"/>
            </a:endParaRPr>
          </a:p>
        </p:txBody>
      </p:sp>
      <p:sp>
        <p:nvSpPr>
          <p:cNvPr id="183" name="Connecteur droit 182">
            <a:extLst>
              <a:ext uri="{FF2B5EF4-FFF2-40B4-BE49-F238E27FC236}">
                <a16:creationId xmlns:a16="http://schemas.microsoft.com/office/drawing/2014/main" id="{B61C82D9-5391-355E-604B-E3E5A3BA3770}"/>
              </a:ext>
            </a:extLst>
          </p:cNvPr>
          <p:cNvSpPr/>
          <p:nvPr/>
        </p:nvSpPr>
        <p:spPr>
          <a:xfrm>
            <a:off x="129172" y="3252674"/>
            <a:ext cx="11781045" cy="48284"/>
          </a:xfrm>
          <a:prstGeom prst="line">
            <a:avLst/>
          </a:prstGeom>
          <a:solidFill>
            <a:srgbClr val="006AB2">
              <a:alpha val="90000"/>
              <a:tint val="40000"/>
              <a:hueOff val="0"/>
              <a:satOff val="0"/>
              <a:lumOff val="0"/>
              <a:alphaOff val="0"/>
            </a:srgbClr>
          </a:solidFill>
          <a:ln w="19050" cap="flat" cmpd="sng" algn="ctr">
            <a:solidFill>
              <a:srgbClr val="006AB2">
                <a:hueOff val="0"/>
                <a:satOff val="0"/>
                <a:lumOff val="0"/>
                <a:alphaOff val="0"/>
              </a:srgbClr>
            </a:solidFill>
            <a:prstDash val="solid"/>
            <a:tailEnd type="triangle" w="lg" len="lg"/>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185" name="Forme libre : forme 184">
            <a:extLst>
              <a:ext uri="{FF2B5EF4-FFF2-40B4-BE49-F238E27FC236}">
                <a16:creationId xmlns:a16="http://schemas.microsoft.com/office/drawing/2014/main" id="{D7269EF5-31C2-818D-FFC5-3E1496F744E9}"/>
              </a:ext>
            </a:extLst>
          </p:cNvPr>
          <p:cNvSpPr/>
          <p:nvPr/>
        </p:nvSpPr>
        <p:spPr>
          <a:xfrm>
            <a:off x="699118" y="4569012"/>
            <a:ext cx="4180245" cy="393844"/>
          </a:xfrm>
          <a:custGeom>
            <a:avLst/>
            <a:gdLst>
              <a:gd name="connsiteX0" fmla="*/ 0 w 2161037"/>
              <a:gd name="connsiteY0" fmla="*/ 0 h 271907"/>
              <a:gd name="connsiteX1" fmla="*/ 2161037 w 2161037"/>
              <a:gd name="connsiteY1" fmla="*/ 0 h 271907"/>
              <a:gd name="connsiteX2" fmla="*/ 2161037 w 2161037"/>
              <a:gd name="connsiteY2" fmla="*/ 271907 h 271907"/>
              <a:gd name="connsiteX3" fmla="*/ 0 w 2161037"/>
              <a:gd name="connsiteY3" fmla="*/ 271907 h 271907"/>
              <a:gd name="connsiteX4" fmla="*/ 0 w 2161037"/>
              <a:gd name="connsiteY4" fmla="*/ 0 h 27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037" h="271907">
                <a:moveTo>
                  <a:pt x="0" y="0"/>
                </a:moveTo>
                <a:lnTo>
                  <a:pt x="2161037" y="0"/>
                </a:lnTo>
                <a:lnTo>
                  <a:pt x="2161037" y="271907"/>
                </a:lnTo>
                <a:lnTo>
                  <a:pt x="0" y="271907"/>
                </a:lnTo>
                <a:lnTo>
                  <a:pt x="0" y="0"/>
                </a:lnTo>
                <a:close/>
              </a:path>
            </a:pathLst>
          </a:custGeom>
          <a:noFill/>
          <a:ln>
            <a:noFill/>
          </a:ln>
          <a:effectLst/>
        </p:spPr>
        <p:txBody>
          <a:bodyPr spcFirstLastPara="0" vert="horz" wrap="square" lIns="0" tIns="0" rIns="110067" bIns="0" numCol="1" spcCol="1270" anchor="ctr" anchorCtr="0">
            <a:noAutofit/>
          </a:bodyPr>
          <a:lstStyle/>
          <a:p>
            <a:pPr marL="0" marR="0" lvl="0" indent="0" defTabSz="770447" eaLnBrk="1" fontAlgn="auto" latinLnBrk="0" hangingPunct="1">
              <a:lnSpc>
                <a:spcPct val="90000"/>
              </a:lnSpc>
              <a:spcBef>
                <a:spcPct val="0"/>
              </a:spcBef>
              <a:spcAft>
                <a:spcPct val="35000"/>
              </a:spcAft>
              <a:buClrTx/>
              <a:buSzTx/>
              <a:buFontTx/>
              <a:buNone/>
              <a:tabLst/>
              <a:defRPr b="1"/>
            </a:pPr>
            <a:r>
              <a:rPr kumimoji="0" lang="fr-FR" sz="1333" b="1" i="0" u="none" strike="noStrike" kern="0" cap="none" spc="0" normalizeH="0" baseline="0" noProof="0" dirty="0">
                <a:ln>
                  <a:noFill/>
                </a:ln>
                <a:solidFill>
                  <a:srgbClr val="000000">
                    <a:lumMod val="65000"/>
                    <a:lumOff val="35000"/>
                  </a:srgbClr>
                </a:solidFill>
                <a:effectLst/>
                <a:uLnTx/>
                <a:uFillTx/>
                <a:latin typeface="Arial"/>
                <a:cs typeface="Arial"/>
              </a:rPr>
              <a:t>Déploiements et tests des premiers pilotes </a:t>
            </a:r>
          </a:p>
        </p:txBody>
      </p:sp>
      <p:sp>
        <p:nvSpPr>
          <p:cNvPr id="186" name="Larme 185">
            <a:extLst>
              <a:ext uri="{FF2B5EF4-FFF2-40B4-BE49-F238E27FC236}">
                <a16:creationId xmlns:a16="http://schemas.microsoft.com/office/drawing/2014/main" id="{866E8B98-FA12-138C-1B2A-F7916BD04E52}"/>
              </a:ext>
            </a:extLst>
          </p:cNvPr>
          <p:cNvSpPr/>
          <p:nvPr/>
        </p:nvSpPr>
        <p:spPr>
          <a:xfrm rot="8100000">
            <a:off x="3279666" y="1925546"/>
            <a:ext cx="256356" cy="256356"/>
          </a:xfrm>
          <a:prstGeom prst="teardrop">
            <a:avLst>
              <a:gd name="adj" fmla="val 115000"/>
            </a:avLst>
          </a:prstGeom>
          <a:solidFill>
            <a:srgbClr val="FFFFFF">
              <a:hueOff val="0"/>
              <a:satOff val="0"/>
              <a:lumOff val="0"/>
              <a:alphaOff val="0"/>
            </a:srgbClr>
          </a:solidFill>
          <a:ln w="2540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187" name="Ellipse 186">
            <a:extLst>
              <a:ext uri="{FF2B5EF4-FFF2-40B4-BE49-F238E27FC236}">
                <a16:creationId xmlns:a16="http://schemas.microsoft.com/office/drawing/2014/main" id="{2995D7A0-3902-8B2A-7C84-5A8084A1039A}"/>
              </a:ext>
            </a:extLst>
          </p:cNvPr>
          <p:cNvSpPr/>
          <p:nvPr/>
        </p:nvSpPr>
        <p:spPr>
          <a:xfrm>
            <a:off x="3307663" y="1954026"/>
            <a:ext cx="199399" cy="199399"/>
          </a:xfrm>
          <a:prstGeom prst="ellipse">
            <a:avLst/>
          </a:prstGeom>
          <a:solidFill>
            <a:srgbClr val="EE2357"/>
          </a:solidFill>
          <a:ln w="25400" cap="flat" cmpd="sng" algn="ctr">
            <a:no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189" name="Connecteur droit 188">
            <a:extLst>
              <a:ext uri="{FF2B5EF4-FFF2-40B4-BE49-F238E27FC236}">
                <a16:creationId xmlns:a16="http://schemas.microsoft.com/office/drawing/2014/main" id="{8B6A6623-222F-F4AD-E7B1-3A14885E8460}"/>
              </a:ext>
            </a:extLst>
          </p:cNvPr>
          <p:cNvSpPr/>
          <p:nvPr/>
        </p:nvSpPr>
        <p:spPr>
          <a:xfrm>
            <a:off x="3407966" y="2234997"/>
            <a:ext cx="0" cy="1031855"/>
          </a:xfrm>
          <a:prstGeom prst="line">
            <a:avLst/>
          </a:prstGeom>
          <a:noFill/>
          <a:ln w="12700" cap="flat" cmpd="sng" algn="ctr">
            <a:solidFill>
              <a:srgbClr val="006AB2">
                <a:hueOff val="0"/>
                <a:satOff val="0"/>
                <a:lumOff val="0"/>
                <a:alphaOff val="0"/>
              </a:srgbClr>
            </a:solidFill>
            <a:prstDash val="dash"/>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0000">
                  <a:hueOff val="0"/>
                  <a:satOff val="0"/>
                  <a:lumOff val="0"/>
                  <a:alphaOff val="0"/>
                </a:srgbClr>
              </a:solidFill>
              <a:effectLst/>
              <a:uLnTx/>
              <a:uFillTx/>
              <a:latin typeface="Arial"/>
              <a:cs typeface="Arial"/>
            </a:endParaRPr>
          </a:p>
        </p:txBody>
      </p:sp>
      <p:sp>
        <p:nvSpPr>
          <p:cNvPr id="190" name="Ellipse 189">
            <a:extLst>
              <a:ext uri="{FF2B5EF4-FFF2-40B4-BE49-F238E27FC236}">
                <a16:creationId xmlns:a16="http://schemas.microsoft.com/office/drawing/2014/main" id="{5F47E15B-C2CD-877B-594C-77793E2F60BD}"/>
              </a:ext>
            </a:extLst>
          </p:cNvPr>
          <p:cNvSpPr/>
          <p:nvPr/>
        </p:nvSpPr>
        <p:spPr>
          <a:xfrm>
            <a:off x="3375826" y="3234224"/>
            <a:ext cx="65257" cy="65257"/>
          </a:xfrm>
          <a:prstGeom prst="ellipse">
            <a:avLst/>
          </a:prstGeom>
          <a:solidFill>
            <a:srgbClr val="FFFFFF">
              <a:hueOff val="0"/>
              <a:satOff val="0"/>
              <a:lumOff val="0"/>
              <a:alphaOff val="0"/>
            </a:srgbClr>
          </a:solidFill>
          <a:ln w="635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191" name="Larme 190">
            <a:extLst>
              <a:ext uri="{FF2B5EF4-FFF2-40B4-BE49-F238E27FC236}">
                <a16:creationId xmlns:a16="http://schemas.microsoft.com/office/drawing/2014/main" id="{6B2B2887-E0DC-84B1-0EAD-CD294B36B946}"/>
              </a:ext>
            </a:extLst>
          </p:cNvPr>
          <p:cNvSpPr/>
          <p:nvPr/>
        </p:nvSpPr>
        <p:spPr>
          <a:xfrm rot="18900000">
            <a:off x="311642" y="4756123"/>
            <a:ext cx="256356" cy="256356"/>
          </a:xfrm>
          <a:prstGeom prst="teardrop">
            <a:avLst>
              <a:gd name="adj" fmla="val 115000"/>
            </a:avLst>
          </a:prstGeom>
          <a:solidFill>
            <a:srgbClr val="FFFFFF">
              <a:hueOff val="0"/>
              <a:satOff val="0"/>
              <a:lumOff val="0"/>
              <a:alphaOff val="0"/>
            </a:srgbClr>
          </a:solidFill>
          <a:ln w="2540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192" name="Ellipse 191">
            <a:extLst>
              <a:ext uri="{FF2B5EF4-FFF2-40B4-BE49-F238E27FC236}">
                <a16:creationId xmlns:a16="http://schemas.microsoft.com/office/drawing/2014/main" id="{BE3AB7B0-9149-65F5-F164-4BF79CB44EC8}"/>
              </a:ext>
            </a:extLst>
          </p:cNvPr>
          <p:cNvSpPr/>
          <p:nvPr/>
        </p:nvSpPr>
        <p:spPr>
          <a:xfrm>
            <a:off x="340121" y="4784602"/>
            <a:ext cx="199399" cy="199399"/>
          </a:xfrm>
          <a:prstGeom prst="ellipse">
            <a:avLst/>
          </a:prstGeom>
          <a:solidFill>
            <a:srgbClr val="EE2357"/>
          </a:solidFill>
          <a:ln w="25400" cap="flat" cmpd="sng" algn="ctr">
            <a:no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193" name="Connecteur droit 192">
            <a:extLst>
              <a:ext uri="{FF2B5EF4-FFF2-40B4-BE49-F238E27FC236}">
                <a16:creationId xmlns:a16="http://schemas.microsoft.com/office/drawing/2014/main" id="{3B95C937-3FE4-9DEF-C517-D0E12205A82B}"/>
              </a:ext>
            </a:extLst>
          </p:cNvPr>
          <p:cNvSpPr/>
          <p:nvPr/>
        </p:nvSpPr>
        <p:spPr>
          <a:xfrm>
            <a:off x="439820" y="3224099"/>
            <a:ext cx="0" cy="1478929"/>
          </a:xfrm>
          <a:prstGeom prst="line">
            <a:avLst/>
          </a:prstGeom>
          <a:noFill/>
          <a:ln w="12700" cap="flat" cmpd="sng" algn="ctr">
            <a:solidFill>
              <a:srgbClr val="006AB2">
                <a:hueOff val="0"/>
                <a:satOff val="0"/>
                <a:lumOff val="0"/>
                <a:alphaOff val="0"/>
              </a:srgbClr>
            </a:solidFill>
            <a:prstDash val="dash"/>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0000">
                  <a:hueOff val="0"/>
                  <a:satOff val="0"/>
                  <a:lumOff val="0"/>
                  <a:alphaOff val="0"/>
                </a:srgbClr>
              </a:solidFill>
              <a:effectLst/>
              <a:uLnTx/>
              <a:uFillTx/>
              <a:latin typeface="Arial"/>
              <a:cs typeface="Arial"/>
            </a:endParaRPr>
          </a:p>
        </p:txBody>
      </p:sp>
      <p:sp>
        <p:nvSpPr>
          <p:cNvPr id="194" name="Ellipse 193">
            <a:extLst>
              <a:ext uri="{FF2B5EF4-FFF2-40B4-BE49-F238E27FC236}">
                <a16:creationId xmlns:a16="http://schemas.microsoft.com/office/drawing/2014/main" id="{3D3C7C7A-72E2-6E6A-4558-92A227E1537F}"/>
              </a:ext>
            </a:extLst>
          </p:cNvPr>
          <p:cNvSpPr/>
          <p:nvPr/>
        </p:nvSpPr>
        <p:spPr>
          <a:xfrm>
            <a:off x="409014" y="3213695"/>
            <a:ext cx="65257" cy="65257"/>
          </a:xfrm>
          <a:prstGeom prst="ellipse">
            <a:avLst/>
          </a:prstGeom>
          <a:solidFill>
            <a:srgbClr val="FFFFFF">
              <a:hueOff val="0"/>
              <a:satOff val="0"/>
              <a:lumOff val="0"/>
              <a:alphaOff val="0"/>
            </a:srgbClr>
          </a:solidFill>
          <a:ln w="635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195" name="Losange 194">
            <a:extLst>
              <a:ext uri="{FF2B5EF4-FFF2-40B4-BE49-F238E27FC236}">
                <a16:creationId xmlns:a16="http://schemas.microsoft.com/office/drawing/2014/main" id="{2E0385CE-5C54-FC59-9BA6-440287A2BF7B}"/>
              </a:ext>
            </a:extLst>
          </p:cNvPr>
          <p:cNvSpPr/>
          <p:nvPr/>
        </p:nvSpPr>
        <p:spPr>
          <a:xfrm>
            <a:off x="1507010" y="3150430"/>
            <a:ext cx="238840" cy="210813"/>
          </a:xfrm>
          <a:prstGeom prst="diamond">
            <a:avLst/>
          </a:prstGeom>
          <a:solidFill>
            <a:srgbClr val="57575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Arial"/>
              <a:cs typeface="Arial"/>
            </a:endParaRPr>
          </a:p>
        </p:txBody>
      </p:sp>
      <p:sp>
        <p:nvSpPr>
          <p:cNvPr id="196" name="ZoneTexte 195">
            <a:extLst>
              <a:ext uri="{FF2B5EF4-FFF2-40B4-BE49-F238E27FC236}">
                <a16:creationId xmlns:a16="http://schemas.microsoft.com/office/drawing/2014/main" id="{74801CFA-C507-3F9A-F83E-F0A9C7FAE7F1}"/>
              </a:ext>
            </a:extLst>
          </p:cNvPr>
          <p:cNvSpPr txBox="1"/>
          <p:nvPr/>
        </p:nvSpPr>
        <p:spPr>
          <a:xfrm>
            <a:off x="575628" y="3428389"/>
            <a:ext cx="2141108" cy="697755"/>
          </a:xfrm>
          <a:prstGeom prst="rect">
            <a:avLst/>
          </a:prstGeom>
          <a:noFill/>
        </p:spPr>
        <p:txBody>
          <a:bodyPr wrap="square" lIns="0" tIns="0" rIns="0" bIns="0">
            <a:spAutoFit/>
          </a:bodyPr>
          <a:lstStyle/>
          <a:p>
            <a:pPr algn="ctr" defTabSz="1219170"/>
            <a:r>
              <a:rPr lang="fr-FR" sz="1333" kern="0">
                <a:solidFill>
                  <a:srgbClr val="006AB2"/>
                </a:solidFill>
                <a:cs typeface="Arial"/>
              </a:rPr>
              <a:t>DSF v1.5</a:t>
            </a:r>
            <a:br>
              <a:rPr lang="fr-FR" sz="1333" kern="0">
                <a:solidFill>
                  <a:srgbClr val="006AB2"/>
                </a:solidFill>
                <a:cs typeface="Arial"/>
              </a:rPr>
            </a:br>
            <a:r>
              <a:rPr lang="fr-FR" sz="1067" kern="0">
                <a:solidFill>
                  <a:srgbClr val="006AB2"/>
                </a:solidFill>
                <a:ea typeface="Geneva"/>
                <a:cs typeface="Arial"/>
              </a:rPr>
              <a:t>+ Finalisation cinématiques</a:t>
            </a:r>
          </a:p>
          <a:p>
            <a:pPr algn="ctr" defTabSz="1219170"/>
            <a:r>
              <a:rPr lang="fr-FR" sz="1067" kern="0">
                <a:solidFill>
                  <a:srgbClr val="006AB2"/>
                </a:solidFill>
                <a:ea typeface="Geneva"/>
                <a:cs typeface="Arial"/>
              </a:rPr>
              <a:t>+ ajout AMU-SNP</a:t>
            </a:r>
            <a:br>
              <a:rPr lang="fr-FR" sz="1067" kern="0">
                <a:solidFill>
                  <a:srgbClr val="006AB2"/>
                </a:solidFill>
                <a:ea typeface="Geneva"/>
                <a:cs typeface="Arial"/>
              </a:rPr>
            </a:br>
            <a:r>
              <a:rPr lang="fr-FR" sz="1067" kern="0">
                <a:solidFill>
                  <a:srgbClr val="006AB2"/>
                </a:solidFill>
                <a:ea typeface="Geneva"/>
                <a:cs typeface="Arial"/>
              </a:rPr>
              <a:t>+ MAJ Nomenclatures</a:t>
            </a:r>
          </a:p>
        </p:txBody>
      </p:sp>
      <p:sp>
        <p:nvSpPr>
          <p:cNvPr id="197" name="ZoneTexte 196">
            <a:extLst>
              <a:ext uri="{FF2B5EF4-FFF2-40B4-BE49-F238E27FC236}">
                <a16:creationId xmlns:a16="http://schemas.microsoft.com/office/drawing/2014/main" id="{7F9EC7DA-E22F-827F-0134-51EDC955779E}"/>
              </a:ext>
            </a:extLst>
          </p:cNvPr>
          <p:cNvSpPr txBox="1"/>
          <p:nvPr/>
        </p:nvSpPr>
        <p:spPr>
          <a:xfrm>
            <a:off x="618623" y="4872539"/>
            <a:ext cx="968323" cy="259573"/>
          </a:xfrm>
          <a:prstGeom prst="rect">
            <a:avLst/>
          </a:prstGeom>
          <a:noFill/>
        </p:spPr>
        <p:txBody>
          <a:bodyPr wrap="square" lIns="96000" tIns="144000" rIns="96000" bIns="144000" rtlCol="0" anchor="ctr" anchorCtr="0">
            <a:noAutofit/>
          </a:bodyPr>
          <a:lstStyle/>
          <a:p>
            <a:pPr defTabSz="1219170"/>
            <a:r>
              <a:rPr lang="fr-FR" sz="1333" kern="0" dirty="0">
                <a:solidFill>
                  <a:srgbClr val="FF9900">
                    <a:lumMod val="75000"/>
                  </a:srgbClr>
                </a:solidFill>
                <a:ea typeface="Geneva"/>
                <a:cs typeface="Arial"/>
              </a:rPr>
              <a:t>Juin 2024</a:t>
            </a:r>
            <a:endParaRPr lang="fr-FR" sz="1333" kern="0" dirty="0">
              <a:solidFill>
                <a:srgbClr val="FF9900">
                  <a:lumMod val="75000"/>
                </a:srgbClr>
              </a:solidFill>
              <a:cs typeface="Arial"/>
            </a:endParaRPr>
          </a:p>
        </p:txBody>
      </p:sp>
      <p:sp>
        <p:nvSpPr>
          <p:cNvPr id="198" name="ZoneTexte 197">
            <a:extLst>
              <a:ext uri="{FF2B5EF4-FFF2-40B4-BE49-F238E27FC236}">
                <a16:creationId xmlns:a16="http://schemas.microsoft.com/office/drawing/2014/main" id="{43F9DDB1-7F2E-4A6D-6E2A-7036D27E5AFC}"/>
              </a:ext>
            </a:extLst>
          </p:cNvPr>
          <p:cNvSpPr txBox="1"/>
          <p:nvPr/>
        </p:nvSpPr>
        <p:spPr>
          <a:xfrm>
            <a:off x="3621690" y="1657217"/>
            <a:ext cx="2255236" cy="191120"/>
          </a:xfrm>
          <a:prstGeom prst="rect">
            <a:avLst/>
          </a:prstGeom>
          <a:noFill/>
        </p:spPr>
        <p:txBody>
          <a:bodyPr wrap="square" lIns="96000" tIns="144000" rIns="96000" bIns="144000" rtlCol="0" anchor="ctr" anchorCtr="0">
            <a:noAutofit/>
          </a:bodyPr>
          <a:lstStyle/>
          <a:p>
            <a:pPr defTabSz="1219170"/>
            <a:r>
              <a:rPr lang="fr-FR" sz="1333" kern="0">
                <a:solidFill>
                  <a:srgbClr val="FF9900">
                    <a:lumMod val="75000"/>
                  </a:srgbClr>
                </a:solidFill>
                <a:ea typeface="Geneva"/>
                <a:cs typeface="Arial"/>
              </a:rPr>
              <a:t>Septembre - octobre 2024</a:t>
            </a:r>
            <a:endParaRPr lang="fr-FR" sz="1867" kern="0">
              <a:solidFill>
                <a:srgbClr val="FF9900">
                  <a:lumMod val="75000"/>
                </a:srgbClr>
              </a:solidFill>
              <a:cs typeface="Arial"/>
            </a:endParaRPr>
          </a:p>
        </p:txBody>
      </p:sp>
      <p:sp>
        <p:nvSpPr>
          <p:cNvPr id="199" name="Rectangle 198">
            <a:extLst>
              <a:ext uri="{FF2B5EF4-FFF2-40B4-BE49-F238E27FC236}">
                <a16:creationId xmlns:a16="http://schemas.microsoft.com/office/drawing/2014/main" id="{85F2CFFF-924A-A18E-774A-E199630CB358}"/>
              </a:ext>
            </a:extLst>
          </p:cNvPr>
          <p:cNvSpPr/>
          <p:nvPr/>
        </p:nvSpPr>
        <p:spPr>
          <a:xfrm>
            <a:off x="3685206" y="2789524"/>
            <a:ext cx="2341075" cy="1206381"/>
          </a:xfrm>
          <a:prstGeom prst="rect">
            <a:avLst/>
          </a:prstGeom>
          <a:noFill/>
          <a:ln w="25400" cap="flat" cmpd="sng" algn="ctr">
            <a:solidFill>
              <a:srgbClr val="D2005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Arial"/>
              <a:cs typeface="Arial"/>
            </a:endParaRPr>
          </a:p>
        </p:txBody>
      </p:sp>
      <p:sp>
        <p:nvSpPr>
          <p:cNvPr id="201" name="ZoneTexte 200">
            <a:extLst>
              <a:ext uri="{FF2B5EF4-FFF2-40B4-BE49-F238E27FC236}">
                <a16:creationId xmlns:a16="http://schemas.microsoft.com/office/drawing/2014/main" id="{7E920684-22C3-ADD7-8E99-6FEE5B74082C}"/>
              </a:ext>
            </a:extLst>
          </p:cNvPr>
          <p:cNvSpPr txBox="1"/>
          <p:nvPr/>
        </p:nvSpPr>
        <p:spPr>
          <a:xfrm>
            <a:off x="7741657" y="3442899"/>
            <a:ext cx="1801633" cy="369332"/>
          </a:xfrm>
          <a:prstGeom prst="rect">
            <a:avLst/>
          </a:prstGeom>
          <a:noFill/>
        </p:spPr>
        <p:txBody>
          <a:bodyPr wrap="square" lIns="0" tIns="0" rIns="0" bIns="0">
            <a:spAutoFit/>
          </a:bodyPr>
          <a:lstStyle/>
          <a:p>
            <a:pPr algn="ctr" defTabSz="1219170"/>
            <a:r>
              <a:rPr lang="fr-FR" sz="1333" kern="0">
                <a:solidFill>
                  <a:srgbClr val="006AB2"/>
                </a:solidFill>
                <a:cs typeface="Arial"/>
              </a:rPr>
              <a:t>DSF v2.1 </a:t>
            </a:r>
          </a:p>
          <a:p>
            <a:pPr algn="ctr" defTabSz="1219170"/>
            <a:r>
              <a:rPr lang="fr-FR" sz="1067" kern="0">
                <a:solidFill>
                  <a:srgbClr val="006AB2"/>
                </a:solidFill>
                <a:ea typeface="Geneva"/>
                <a:cs typeface="Arial"/>
              </a:rPr>
              <a:t>+ Corrections et ajustements</a:t>
            </a:r>
          </a:p>
        </p:txBody>
      </p:sp>
      <p:sp>
        <p:nvSpPr>
          <p:cNvPr id="202" name="Forme libre : forme 201">
            <a:extLst>
              <a:ext uri="{FF2B5EF4-FFF2-40B4-BE49-F238E27FC236}">
                <a16:creationId xmlns:a16="http://schemas.microsoft.com/office/drawing/2014/main" id="{539D2C83-E7EC-5DC4-2133-D32A2790D382}"/>
              </a:ext>
            </a:extLst>
          </p:cNvPr>
          <p:cNvSpPr/>
          <p:nvPr/>
        </p:nvSpPr>
        <p:spPr>
          <a:xfrm>
            <a:off x="1014891" y="2533879"/>
            <a:ext cx="1278040" cy="393844"/>
          </a:xfrm>
          <a:custGeom>
            <a:avLst/>
            <a:gdLst>
              <a:gd name="connsiteX0" fmla="*/ 0 w 2161037"/>
              <a:gd name="connsiteY0" fmla="*/ 0 h 271907"/>
              <a:gd name="connsiteX1" fmla="*/ 2161037 w 2161037"/>
              <a:gd name="connsiteY1" fmla="*/ 0 h 271907"/>
              <a:gd name="connsiteX2" fmla="*/ 2161037 w 2161037"/>
              <a:gd name="connsiteY2" fmla="*/ 271907 h 271907"/>
              <a:gd name="connsiteX3" fmla="*/ 0 w 2161037"/>
              <a:gd name="connsiteY3" fmla="*/ 271907 h 271907"/>
              <a:gd name="connsiteX4" fmla="*/ 0 w 2161037"/>
              <a:gd name="connsiteY4" fmla="*/ 0 h 27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037" h="271907">
                <a:moveTo>
                  <a:pt x="0" y="0"/>
                </a:moveTo>
                <a:lnTo>
                  <a:pt x="2161037" y="0"/>
                </a:lnTo>
                <a:lnTo>
                  <a:pt x="2161037" y="271907"/>
                </a:lnTo>
                <a:lnTo>
                  <a:pt x="0" y="271907"/>
                </a:lnTo>
                <a:lnTo>
                  <a:pt x="0" y="0"/>
                </a:lnTo>
                <a:close/>
              </a:path>
            </a:pathLst>
          </a:custGeom>
          <a:noFill/>
          <a:ln>
            <a:noFill/>
          </a:ln>
          <a:effectLst/>
        </p:spPr>
        <p:txBody>
          <a:bodyPr spcFirstLastPara="0" vert="horz" wrap="square" lIns="0" tIns="0" rIns="110067" bIns="0" numCol="1" spcCol="1270" anchor="ctr" anchorCtr="0">
            <a:noAutofit/>
          </a:bodyPr>
          <a:lstStyle/>
          <a:p>
            <a:pPr marL="0" marR="0" lvl="0" indent="0" algn="ctr" defTabSz="770447" eaLnBrk="1" fontAlgn="auto" latinLnBrk="0" hangingPunct="1">
              <a:lnSpc>
                <a:spcPct val="90000"/>
              </a:lnSpc>
              <a:spcBef>
                <a:spcPct val="0"/>
              </a:spcBef>
              <a:spcAft>
                <a:spcPct val="35000"/>
              </a:spcAft>
              <a:buClrTx/>
              <a:buSzTx/>
              <a:buFontTx/>
              <a:buNone/>
              <a:tabLst/>
              <a:defRPr b="1"/>
            </a:pPr>
            <a:r>
              <a:rPr kumimoji="0" lang="fr-FR" sz="1200" b="1" i="0" u="none" strike="noStrike" kern="0" cap="none" spc="0" normalizeH="0" baseline="0" noProof="0">
                <a:ln>
                  <a:noFill/>
                </a:ln>
                <a:solidFill>
                  <a:srgbClr val="000000">
                    <a:lumMod val="65000"/>
                    <a:lumOff val="35000"/>
                  </a:srgbClr>
                </a:solidFill>
                <a:effectLst/>
                <a:uLnTx/>
                <a:uFillTx/>
                <a:latin typeface="Arial"/>
                <a:cs typeface="Arial"/>
              </a:rPr>
              <a:t>Modèle </a:t>
            </a:r>
            <a:r>
              <a:rPr kumimoji="0" lang="fr-FR" sz="1200" b="1" i="0" u="none" strike="noStrike" kern="0" cap="none" spc="0" normalizeH="0" baseline="0" noProof="0" dirty="0">
                <a:ln>
                  <a:noFill/>
                </a:ln>
                <a:solidFill>
                  <a:srgbClr val="000000">
                    <a:lumMod val="65000"/>
                    <a:lumOff val="35000"/>
                  </a:srgbClr>
                </a:solidFill>
                <a:effectLst/>
                <a:uLnTx/>
                <a:uFillTx/>
                <a:latin typeface="Arial"/>
                <a:cs typeface="Arial"/>
              </a:rPr>
              <a:t>v1.0 LTS 15-15</a:t>
            </a:r>
          </a:p>
        </p:txBody>
      </p:sp>
      <p:sp>
        <p:nvSpPr>
          <p:cNvPr id="204" name="ZoneTexte 203">
            <a:extLst>
              <a:ext uri="{FF2B5EF4-FFF2-40B4-BE49-F238E27FC236}">
                <a16:creationId xmlns:a16="http://schemas.microsoft.com/office/drawing/2014/main" id="{CBA3DBEF-C3B8-F88C-833D-4A72D8A8FDA4}"/>
              </a:ext>
            </a:extLst>
          </p:cNvPr>
          <p:cNvSpPr txBox="1"/>
          <p:nvPr/>
        </p:nvSpPr>
        <p:spPr>
          <a:xfrm>
            <a:off x="3774860" y="3426248"/>
            <a:ext cx="2141108" cy="369332"/>
          </a:xfrm>
          <a:prstGeom prst="rect">
            <a:avLst/>
          </a:prstGeom>
          <a:noFill/>
        </p:spPr>
        <p:txBody>
          <a:bodyPr wrap="square" lIns="0" tIns="0" rIns="0" bIns="0">
            <a:spAutoFit/>
          </a:bodyPr>
          <a:lstStyle/>
          <a:p>
            <a:pPr algn="ctr" defTabSz="1219170"/>
            <a:r>
              <a:rPr lang="fr-FR" sz="1333" kern="0">
                <a:solidFill>
                  <a:srgbClr val="006AB2"/>
                </a:solidFill>
                <a:cs typeface="Arial"/>
              </a:rPr>
              <a:t>DSF v2.0</a:t>
            </a:r>
            <a:br>
              <a:rPr lang="fr-FR" sz="1333" kern="0">
                <a:solidFill>
                  <a:srgbClr val="006AB2"/>
                </a:solidFill>
                <a:cs typeface="Arial"/>
              </a:rPr>
            </a:br>
            <a:r>
              <a:rPr lang="fr-FR" sz="1067" kern="0">
                <a:solidFill>
                  <a:srgbClr val="006AB2"/>
                </a:solidFill>
                <a:ea typeface="Geneva"/>
                <a:cs typeface="Arial"/>
              </a:rPr>
              <a:t>+ Corrections et ajustements</a:t>
            </a:r>
          </a:p>
        </p:txBody>
      </p:sp>
      <p:sp>
        <p:nvSpPr>
          <p:cNvPr id="205" name="ZoneTexte 204">
            <a:extLst>
              <a:ext uri="{FF2B5EF4-FFF2-40B4-BE49-F238E27FC236}">
                <a16:creationId xmlns:a16="http://schemas.microsoft.com/office/drawing/2014/main" id="{CE72C7E8-80EE-289D-6AB4-6384A8AE0E47}"/>
              </a:ext>
            </a:extLst>
          </p:cNvPr>
          <p:cNvSpPr txBox="1"/>
          <p:nvPr/>
        </p:nvSpPr>
        <p:spPr>
          <a:xfrm>
            <a:off x="3637069" y="1864957"/>
            <a:ext cx="3762720" cy="707694"/>
          </a:xfrm>
          <a:prstGeom prst="rect">
            <a:avLst/>
          </a:prstGeom>
          <a:noFill/>
        </p:spPr>
        <p:txBody>
          <a:bodyPr wrap="square" rtlCol="0">
            <a:spAutoFit/>
          </a:bodyPr>
          <a:lstStyle/>
          <a:p>
            <a:pPr defTabSz="1219170"/>
            <a:r>
              <a:rPr lang="fr-FR" sz="1333" b="1" kern="0">
                <a:solidFill>
                  <a:srgbClr val="595959"/>
                </a:solidFill>
                <a:cs typeface="Arial"/>
              </a:rPr>
              <a:t>Mise en production liens AMU-SNP</a:t>
            </a:r>
            <a:endParaRPr lang="fr-FR" sz="1333" b="1">
              <a:solidFill>
                <a:srgbClr val="595959"/>
              </a:solidFill>
              <a:cs typeface="Arial"/>
            </a:endParaRPr>
          </a:p>
          <a:p>
            <a:pPr defTabSz="1219170"/>
            <a:r>
              <a:rPr lang="fr-FR" sz="1333" b="1" kern="0">
                <a:solidFill>
                  <a:srgbClr val="595959"/>
                </a:solidFill>
                <a:cs typeface="Arial"/>
              </a:rPr>
              <a:t>Fin recette 1.0 </a:t>
            </a:r>
            <a:r>
              <a:rPr lang="fr-FR" sz="1333" kern="0">
                <a:solidFill>
                  <a:srgbClr val="595959"/>
                </a:solidFill>
                <a:cs typeface="Arial"/>
              </a:rPr>
              <a:t>(pilote IDF, partage dossier) </a:t>
            </a:r>
          </a:p>
          <a:p>
            <a:pPr defTabSz="1219170"/>
            <a:r>
              <a:rPr lang="fr-FR" sz="1333" b="1" kern="0">
                <a:solidFill>
                  <a:srgbClr val="595959"/>
                </a:solidFill>
                <a:cs typeface="Arial"/>
              </a:rPr>
              <a:t>Développement et tests éditeurs v1.0</a:t>
            </a:r>
          </a:p>
        </p:txBody>
      </p:sp>
      <p:sp>
        <p:nvSpPr>
          <p:cNvPr id="206" name="Larme 205">
            <a:extLst>
              <a:ext uri="{FF2B5EF4-FFF2-40B4-BE49-F238E27FC236}">
                <a16:creationId xmlns:a16="http://schemas.microsoft.com/office/drawing/2014/main" id="{E362B255-AEF8-6E2E-45A3-99EA6F421B10}"/>
              </a:ext>
            </a:extLst>
          </p:cNvPr>
          <p:cNvSpPr/>
          <p:nvPr/>
        </p:nvSpPr>
        <p:spPr>
          <a:xfrm rot="18900000">
            <a:off x="6221203" y="5003773"/>
            <a:ext cx="256356" cy="256356"/>
          </a:xfrm>
          <a:prstGeom prst="teardrop">
            <a:avLst>
              <a:gd name="adj" fmla="val 115000"/>
            </a:avLst>
          </a:prstGeom>
          <a:solidFill>
            <a:srgbClr val="FFFFFF">
              <a:hueOff val="0"/>
              <a:satOff val="0"/>
              <a:lumOff val="0"/>
              <a:alphaOff val="0"/>
            </a:srgbClr>
          </a:solidFill>
          <a:ln w="2540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207" name="Ellipse 206">
            <a:extLst>
              <a:ext uri="{FF2B5EF4-FFF2-40B4-BE49-F238E27FC236}">
                <a16:creationId xmlns:a16="http://schemas.microsoft.com/office/drawing/2014/main" id="{03A81D15-2ECE-C706-F1E8-8FC350A3468D}"/>
              </a:ext>
            </a:extLst>
          </p:cNvPr>
          <p:cNvSpPr/>
          <p:nvPr/>
        </p:nvSpPr>
        <p:spPr>
          <a:xfrm>
            <a:off x="6249682" y="5032252"/>
            <a:ext cx="199399" cy="199399"/>
          </a:xfrm>
          <a:prstGeom prst="ellipse">
            <a:avLst/>
          </a:prstGeom>
          <a:solidFill>
            <a:srgbClr val="EE2357"/>
          </a:solidFill>
          <a:ln w="25400" cap="flat" cmpd="sng" algn="ctr">
            <a:no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208" name="Connecteur droit 207">
            <a:extLst>
              <a:ext uri="{FF2B5EF4-FFF2-40B4-BE49-F238E27FC236}">
                <a16:creationId xmlns:a16="http://schemas.microsoft.com/office/drawing/2014/main" id="{81470819-1221-5AD3-083A-D1E2B8DDE9B0}"/>
              </a:ext>
            </a:extLst>
          </p:cNvPr>
          <p:cNvSpPr/>
          <p:nvPr/>
        </p:nvSpPr>
        <p:spPr>
          <a:xfrm>
            <a:off x="6349381" y="3252674"/>
            <a:ext cx="0" cy="1660202"/>
          </a:xfrm>
          <a:prstGeom prst="line">
            <a:avLst/>
          </a:prstGeom>
          <a:noFill/>
          <a:ln w="12700" cap="flat" cmpd="sng" algn="ctr">
            <a:solidFill>
              <a:srgbClr val="006AB2">
                <a:hueOff val="0"/>
                <a:satOff val="0"/>
                <a:lumOff val="0"/>
                <a:alphaOff val="0"/>
              </a:srgbClr>
            </a:solidFill>
            <a:prstDash val="dash"/>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0000">
                  <a:hueOff val="0"/>
                  <a:satOff val="0"/>
                  <a:lumOff val="0"/>
                  <a:alphaOff val="0"/>
                </a:srgbClr>
              </a:solidFill>
              <a:effectLst/>
              <a:uLnTx/>
              <a:uFillTx/>
              <a:latin typeface="Arial"/>
              <a:cs typeface="Arial"/>
            </a:endParaRPr>
          </a:p>
        </p:txBody>
      </p:sp>
      <p:sp>
        <p:nvSpPr>
          <p:cNvPr id="209" name="Ellipse 208">
            <a:extLst>
              <a:ext uri="{FF2B5EF4-FFF2-40B4-BE49-F238E27FC236}">
                <a16:creationId xmlns:a16="http://schemas.microsoft.com/office/drawing/2014/main" id="{47BA307B-0FC1-CAFB-DF7A-9D550F03C985}"/>
              </a:ext>
            </a:extLst>
          </p:cNvPr>
          <p:cNvSpPr/>
          <p:nvPr/>
        </p:nvSpPr>
        <p:spPr>
          <a:xfrm>
            <a:off x="6318575" y="3242270"/>
            <a:ext cx="65257" cy="65257"/>
          </a:xfrm>
          <a:prstGeom prst="ellipse">
            <a:avLst/>
          </a:prstGeom>
          <a:solidFill>
            <a:srgbClr val="FFFFFF">
              <a:hueOff val="0"/>
              <a:satOff val="0"/>
              <a:lumOff val="0"/>
              <a:alphaOff val="0"/>
            </a:srgbClr>
          </a:solidFill>
          <a:ln w="635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210" name="ZoneTexte 209">
            <a:extLst>
              <a:ext uri="{FF2B5EF4-FFF2-40B4-BE49-F238E27FC236}">
                <a16:creationId xmlns:a16="http://schemas.microsoft.com/office/drawing/2014/main" id="{495C2FBE-293E-54AD-112F-C61BF3A08048}"/>
              </a:ext>
            </a:extLst>
          </p:cNvPr>
          <p:cNvSpPr txBox="1"/>
          <p:nvPr/>
        </p:nvSpPr>
        <p:spPr>
          <a:xfrm>
            <a:off x="6572335" y="5020065"/>
            <a:ext cx="2409461" cy="259574"/>
          </a:xfrm>
          <a:prstGeom prst="rect">
            <a:avLst/>
          </a:prstGeom>
          <a:noFill/>
        </p:spPr>
        <p:txBody>
          <a:bodyPr wrap="square" lIns="96000" tIns="144000" rIns="96000" bIns="144000" rtlCol="0" anchor="ctr" anchorCtr="0">
            <a:noAutofit/>
          </a:bodyPr>
          <a:lstStyle/>
          <a:p>
            <a:pPr defTabSz="1219170"/>
            <a:r>
              <a:rPr lang="fr-FR" sz="1333" kern="0">
                <a:solidFill>
                  <a:srgbClr val="FF9900">
                    <a:lumMod val="75000"/>
                  </a:srgbClr>
                </a:solidFill>
                <a:ea typeface="Geneva"/>
                <a:cs typeface="Arial"/>
              </a:rPr>
              <a:t>Novembre - janvier 2025</a:t>
            </a:r>
            <a:endParaRPr lang="fr-FR" sz="1333" kern="0" dirty="0">
              <a:solidFill>
                <a:srgbClr val="FF9900">
                  <a:lumMod val="75000"/>
                </a:srgbClr>
              </a:solidFill>
              <a:cs typeface="Arial"/>
            </a:endParaRPr>
          </a:p>
        </p:txBody>
      </p:sp>
      <p:sp>
        <p:nvSpPr>
          <p:cNvPr id="211" name="ZoneTexte 210">
            <a:extLst>
              <a:ext uri="{FF2B5EF4-FFF2-40B4-BE49-F238E27FC236}">
                <a16:creationId xmlns:a16="http://schemas.microsoft.com/office/drawing/2014/main" id="{5D1B94C7-8C39-01E8-1D7B-F8257B4BBA44}"/>
              </a:ext>
            </a:extLst>
          </p:cNvPr>
          <p:cNvSpPr txBox="1"/>
          <p:nvPr/>
        </p:nvSpPr>
        <p:spPr>
          <a:xfrm>
            <a:off x="6572335" y="4278240"/>
            <a:ext cx="4701472" cy="707694"/>
          </a:xfrm>
          <a:prstGeom prst="rect">
            <a:avLst/>
          </a:prstGeom>
          <a:noFill/>
        </p:spPr>
        <p:txBody>
          <a:bodyPr wrap="square" rtlCol="0">
            <a:spAutoFit/>
          </a:bodyPr>
          <a:lstStyle/>
          <a:p>
            <a:pPr defTabSz="1219170"/>
            <a:r>
              <a:rPr lang="fr-FR" sz="1333" b="1" kern="0" dirty="0">
                <a:solidFill>
                  <a:srgbClr val="595959"/>
                </a:solidFill>
                <a:cs typeface="Arial"/>
              </a:rPr>
              <a:t>Mise en production 15-15 </a:t>
            </a:r>
            <a:r>
              <a:rPr lang="fr-FR" sz="1333" kern="0" dirty="0">
                <a:solidFill>
                  <a:srgbClr val="595959"/>
                </a:solidFill>
                <a:cs typeface="Arial"/>
              </a:rPr>
              <a:t> (Pilote IDF, partage dossier)</a:t>
            </a:r>
          </a:p>
          <a:p>
            <a:pPr defTabSz="1219170"/>
            <a:r>
              <a:rPr lang="fr-FR" sz="1333" b="1" kern="0" dirty="0">
                <a:solidFill>
                  <a:srgbClr val="595959"/>
                </a:solidFill>
                <a:cs typeface="Arial"/>
              </a:rPr>
              <a:t>Développement et tests éditeurs v1.0 </a:t>
            </a:r>
            <a:r>
              <a:rPr lang="fr-FR" sz="1333" kern="0" dirty="0">
                <a:solidFill>
                  <a:srgbClr val="595959"/>
                </a:solidFill>
                <a:cs typeface="Arial"/>
              </a:rPr>
              <a:t>(appels limitrophes, partage ressources)</a:t>
            </a:r>
            <a:endParaRPr lang="fr-FR" sz="1333" b="1" kern="0" dirty="0">
              <a:solidFill>
                <a:srgbClr val="595959"/>
              </a:solidFill>
              <a:cs typeface="Arial"/>
            </a:endParaRPr>
          </a:p>
        </p:txBody>
      </p:sp>
      <p:sp>
        <p:nvSpPr>
          <p:cNvPr id="212" name="Larme 211">
            <a:extLst>
              <a:ext uri="{FF2B5EF4-FFF2-40B4-BE49-F238E27FC236}">
                <a16:creationId xmlns:a16="http://schemas.microsoft.com/office/drawing/2014/main" id="{00F8B648-88CB-1A70-6AD2-9DF68D935C4E}"/>
              </a:ext>
            </a:extLst>
          </p:cNvPr>
          <p:cNvSpPr/>
          <p:nvPr/>
        </p:nvSpPr>
        <p:spPr>
          <a:xfrm rot="8100000">
            <a:off x="9584274" y="1925546"/>
            <a:ext cx="256356" cy="256356"/>
          </a:xfrm>
          <a:prstGeom prst="teardrop">
            <a:avLst>
              <a:gd name="adj" fmla="val 115000"/>
            </a:avLst>
          </a:prstGeom>
          <a:solidFill>
            <a:srgbClr val="FFFFFF">
              <a:hueOff val="0"/>
              <a:satOff val="0"/>
              <a:lumOff val="0"/>
              <a:alphaOff val="0"/>
            </a:srgbClr>
          </a:solidFill>
          <a:ln w="2540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213" name="Ellipse 212">
            <a:extLst>
              <a:ext uri="{FF2B5EF4-FFF2-40B4-BE49-F238E27FC236}">
                <a16:creationId xmlns:a16="http://schemas.microsoft.com/office/drawing/2014/main" id="{41E0A7E9-CDB8-9D9D-6A73-0D29DDDC4909}"/>
              </a:ext>
            </a:extLst>
          </p:cNvPr>
          <p:cNvSpPr/>
          <p:nvPr/>
        </p:nvSpPr>
        <p:spPr>
          <a:xfrm>
            <a:off x="9612271" y="1954026"/>
            <a:ext cx="199399" cy="199399"/>
          </a:xfrm>
          <a:prstGeom prst="ellipse">
            <a:avLst/>
          </a:prstGeom>
          <a:solidFill>
            <a:srgbClr val="EE2357"/>
          </a:solidFill>
          <a:ln w="25400" cap="flat" cmpd="sng" algn="ctr">
            <a:no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214" name="Connecteur droit 213">
            <a:extLst>
              <a:ext uri="{FF2B5EF4-FFF2-40B4-BE49-F238E27FC236}">
                <a16:creationId xmlns:a16="http://schemas.microsoft.com/office/drawing/2014/main" id="{2717538E-11EC-9C3E-ADE9-0DE0741ECC27}"/>
              </a:ext>
            </a:extLst>
          </p:cNvPr>
          <p:cNvSpPr/>
          <p:nvPr/>
        </p:nvSpPr>
        <p:spPr>
          <a:xfrm>
            <a:off x="9712574" y="2234997"/>
            <a:ext cx="0" cy="1031855"/>
          </a:xfrm>
          <a:prstGeom prst="line">
            <a:avLst/>
          </a:prstGeom>
          <a:noFill/>
          <a:ln w="12700" cap="flat" cmpd="sng" algn="ctr">
            <a:solidFill>
              <a:srgbClr val="006AB2">
                <a:hueOff val="0"/>
                <a:satOff val="0"/>
                <a:lumOff val="0"/>
                <a:alphaOff val="0"/>
              </a:srgbClr>
            </a:solidFill>
            <a:prstDash val="dash"/>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0000">
                  <a:hueOff val="0"/>
                  <a:satOff val="0"/>
                  <a:lumOff val="0"/>
                  <a:alphaOff val="0"/>
                </a:srgbClr>
              </a:solidFill>
              <a:effectLst/>
              <a:uLnTx/>
              <a:uFillTx/>
              <a:latin typeface="Arial"/>
              <a:cs typeface="Arial"/>
            </a:endParaRPr>
          </a:p>
        </p:txBody>
      </p:sp>
      <p:sp>
        <p:nvSpPr>
          <p:cNvPr id="215" name="Ellipse 214">
            <a:extLst>
              <a:ext uri="{FF2B5EF4-FFF2-40B4-BE49-F238E27FC236}">
                <a16:creationId xmlns:a16="http://schemas.microsoft.com/office/drawing/2014/main" id="{19EB7244-0E5B-ADBB-640E-F9226D818E8F}"/>
              </a:ext>
            </a:extLst>
          </p:cNvPr>
          <p:cNvSpPr/>
          <p:nvPr/>
        </p:nvSpPr>
        <p:spPr>
          <a:xfrm>
            <a:off x="9680434" y="3234224"/>
            <a:ext cx="65257" cy="65257"/>
          </a:xfrm>
          <a:prstGeom prst="ellipse">
            <a:avLst/>
          </a:prstGeom>
          <a:solidFill>
            <a:srgbClr val="FFFFFF">
              <a:hueOff val="0"/>
              <a:satOff val="0"/>
              <a:lumOff val="0"/>
              <a:alphaOff val="0"/>
            </a:srgbClr>
          </a:solidFill>
          <a:ln w="635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cs typeface="Arial"/>
            </a:endParaRPr>
          </a:p>
        </p:txBody>
      </p:sp>
      <p:sp>
        <p:nvSpPr>
          <p:cNvPr id="216" name="ZoneTexte 215">
            <a:extLst>
              <a:ext uri="{FF2B5EF4-FFF2-40B4-BE49-F238E27FC236}">
                <a16:creationId xmlns:a16="http://schemas.microsoft.com/office/drawing/2014/main" id="{D97714E2-9644-2B7E-E95C-075440BAD8DA}"/>
              </a:ext>
            </a:extLst>
          </p:cNvPr>
          <p:cNvSpPr txBox="1"/>
          <p:nvPr/>
        </p:nvSpPr>
        <p:spPr>
          <a:xfrm>
            <a:off x="9843264" y="1663263"/>
            <a:ext cx="1756539" cy="245396"/>
          </a:xfrm>
          <a:prstGeom prst="rect">
            <a:avLst/>
          </a:prstGeom>
          <a:noFill/>
        </p:spPr>
        <p:txBody>
          <a:bodyPr wrap="square" lIns="96000" tIns="144000" rIns="96000" bIns="144000" rtlCol="0" anchor="ctr" anchorCtr="0">
            <a:noAutofit/>
          </a:bodyPr>
          <a:lstStyle/>
          <a:p>
            <a:pPr defTabSz="1219170"/>
            <a:r>
              <a:rPr lang="fr-FR" sz="1333" kern="0">
                <a:solidFill>
                  <a:srgbClr val="FF9900">
                    <a:lumMod val="75000"/>
                  </a:srgbClr>
                </a:solidFill>
                <a:ea typeface="Geneva"/>
                <a:cs typeface="Arial"/>
              </a:rPr>
              <a:t>T1 2025</a:t>
            </a:r>
            <a:endParaRPr lang="fr-FR" sz="1867" kern="0">
              <a:solidFill>
                <a:srgbClr val="FF9900">
                  <a:lumMod val="75000"/>
                </a:srgbClr>
              </a:solidFill>
              <a:cs typeface="Arial"/>
            </a:endParaRPr>
          </a:p>
        </p:txBody>
      </p:sp>
      <p:sp>
        <p:nvSpPr>
          <p:cNvPr id="217" name="ZoneTexte 216">
            <a:extLst>
              <a:ext uri="{FF2B5EF4-FFF2-40B4-BE49-F238E27FC236}">
                <a16:creationId xmlns:a16="http://schemas.microsoft.com/office/drawing/2014/main" id="{86CAC69F-1358-37DB-702F-5A8312FB2170}"/>
              </a:ext>
            </a:extLst>
          </p:cNvPr>
          <p:cNvSpPr txBox="1"/>
          <p:nvPr/>
        </p:nvSpPr>
        <p:spPr>
          <a:xfrm>
            <a:off x="9843811" y="1868494"/>
            <a:ext cx="2120621" cy="1117935"/>
          </a:xfrm>
          <a:prstGeom prst="rect">
            <a:avLst/>
          </a:prstGeom>
          <a:noFill/>
        </p:spPr>
        <p:txBody>
          <a:bodyPr wrap="square" rtlCol="0">
            <a:spAutoFit/>
          </a:bodyPr>
          <a:lstStyle/>
          <a:p>
            <a:pPr defTabSz="1219170"/>
            <a:r>
              <a:rPr lang="fr-FR" sz="1333" b="1" kern="0">
                <a:solidFill>
                  <a:srgbClr val="595959"/>
                </a:solidFill>
                <a:cs typeface="Arial"/>
              </a:rPr>
              <a:t>Poursuite développements, tests et déploiements </a:t>
            </a:r>
            <a:r>
              <a:rPr lang="fr-FR" sz="1333" kern="0">
                <a:solidFill>
                  <a:srgbClr val="595959"/>
                </a:solidFill>
                <a:cs typeface="Arial"/>
              </a:rPr>
              <a:t>(appels limitrophes, partage ressources)</a:t>
            </a:r>
          </a:p>
        </p:txBody>
      </p:sp>
      <p:sp>
        <p:nvSpPr>
          <p:cNvPr id="218" name="ZoneTexte 6">
            <a:extLst>
              <a:ext uri="{FF2B5EF4-FFF2-40B4-BE49-F238E27FC236}">
                <a16:creationId xmlns:a16="http://schemas.microsoft.com/office/drawing/2014/main" id="{E5B1FF08-56DE-EB7D-E0DF-E9DC727464D9}"/>
              </a:ext>
            </a:extLst>
          </p:cNvPr>
          <p:cNvSpPr txBox="1"/>
          <p:nvPr/>
        </p:nvSpPr>
        <p:spPr>
          <a:xfrm>
            <a:off x="1293460" y="2914744"/>
            <a:ext cx="678216"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algn="l" defTabSz="1219170"/>
            <a:r>
              <a:rPr lang="fr-FR" sz="1067" kern="0" dirty="0">
                <a:solidFill>
                  <a:srgbClr val="FF9900">
                    <a:lumMod val="75000"/>
                  </a:srgbClr>
                </a:solidFill>
                <a:ea typeface="Geneva"/>
                <a:cs typeface="Arial"/>
              </a:rPr>
              <a:t>Aout 2024</a:t>
            </a:r>
          </a:p>
        </p:txBody>
      </p:sp>
      <p:sp>
        <p:nvSpPr>
          <p:cNvPr id="219" name="Losange 218">
            <a:extLst>
              <a:ext uri="{FF2B5EF4-FFF2-40B4-BE49-F238E27FC236}">
                <a16:creationId xmlns:a16="http://schemas.microsoft.com/office/drawing/2014/main" id="{BC507DBF-24E9-8C5A-4D40-564CDB5AF32B}"/>
              </a:ext>
            </a:extLst>
          </p:cNvPr>
          <p:cNvSpPr/>
          <p:nvPr/>
        </p:nvSpPr>
        <p:spPr>
          <a:xfrm>
            <a:off x="4725961" y="3169491"/>
            <a:ext cx="238840" cy="210813"/>
          </a:xfrm>
          <a:prstGeom prst="diamond">
            <a:avLst/>
          </a:prstGeom>
          <a:solidFill>
            <a:srgbClr val="57575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Arial"/>
              <a:cs typeface="Arial"/>
            </a:endParaRPr>
          </a:p>
        </p:txBody>
      </p:sp>
      <p:sp>
        <p:nvSpPr>
          <p:cNvPr id="220" name="Losange 219">
            <a:extLst>
              <a:ext uri="{FF2B5EF4-FFF2-40B4-BE49-F238E27FC236}">
                <a16:creationId xmlns:a16="http://schemas.microsoft.com/office/drawing/2014/main" id="{CCF6AF07-9B59-5C7B-6AB8-24067B60D9E7}"/>
              </a:ext>
            </a:extLst>
          </p:cNvPr>
          <p:cNvSpPr/>
          <p:nvPr/>
        </p:nvSpPr>
        <p:spPr>
          <a:xfrm>
            <a:off x="8523053" y="3177682"/>
            <a:ext cx="238840" cy="210813"/>
          </a:xfrm>
          <a:prstGeom prst="diamond">
            <a:avLst/>
          </a:prstGeom>
          <a:solidFill>
            <a:srgbClr val="57575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Arial"/>
              <a:cs typeface="Arial"/>
            </a:endParaRPr>
          </a:p>
        </p:txBody>
      </p:sp>
      <p:sp>
        <p:nvSpPr>
          <p:cNvPr id="221" name="ZoneTexte 6">
            <a:extLst>
              <a:ext uri="{FF2B5EF4-FFF2-40B4-BE49-F238E27FC236}">
                <a16:creationId xmlns:a16="http://schemas.microsoft.com/office/drawing/2014/main" id="{A3258912-1E40-7D3C-92C0-F99EA569AE0B}"/>
              </a:ext>
            </a:extLst>
          </p:cNvPr>
          <p:cNvSpPr txBox="1"/>
          <p:nvPr/>
        </p:nvSpPr>
        <p:spPr>
          <a:xfrm>
            <a:off x="4468098" y="2914744"/>
            <a:ext cx="831813"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algn="l" defTabSz="1219170"/>
            <a:r>
              <a:rPr lang="fr-FR" sz="1067" kern="0" dirty="0">
                <a:solidFill>
                  <a:srgbClr val="FF9900">
                    <a:lumMod val="75000"/>
                  </a:srgbClr>
                </a:solidFill>
                <a:ea typeface="Geneva"/>
                <a:cs typeface="Arial"/>
              </a:rPr>
              <a:t>Octobre 2024</a:t>
            </a:r>
          </a:p>
        </p:txBody>
      </p:sp>
      <p:sp>
        <p:nvSpPr>
          <p:cNvPr id="222" name="ZoneTexte 6">
            <a:extLst>
              <a:ext uri="{FF2B5EF4-FFF2-40B4-BE49-F238E27FC236}">
                <a16:creationId xmlns:a16="http://schemas.microsoft.com/office/drawing/2014/main" id="{3BFF16CE-9866-B4B9-1BCA-C3269BAD9EB3}"/>
              </a:ext>
            </a:extLst>
          </p:cNvPr>
          <p:cNvSpPr txBox="1"/>
          <p:nvPr/>
        </p:nvSpPr>
        <p:spPr>
          <a:xfrm>
            <a:off x="8150366" y="2904323"/>
            <a:ext cx="1016823"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algn="l" defTabSz="1219170"/>
            <a:r>
              <a:rPr lang="fr-FR" sz="1067" kern="0" dirty="0">
                <a:solidFill>
                  <a:srgbClr val="FF9900">
                    <a:lumMod val="75000"/>
                  </a:srgbClr>
                </a:solidFill>
                <a:ea typeface="Geneva"/>
                <a:cs typeface="Arial"/>
              </a:rPr>
              <a:t>Décembre 2024</a:t>
            </a:r>
          </a:p>
        </p:txBody>
      </p:sp>
    </p:spTree>
    <p:extLst>
      <p:ext uri="{BB962C8B-B14F-4D97-AF65-F5344CB8AC3E}">
        <p14:creationId xmlns:p14="http://schemas.microsoft.com/office/powerpoint/2010/main" val="316393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00B73366-D120-03E6-162D-0E86D03400D6}"/>
              </a:ext>
            </a:extLst>
          </p:cNvPr>
          <p:cNvGraphicFramePr>
            <a:graphicFrameLocks/>
          </p:cNvGraphicFramePr>
          <p:nvPr>
            <p:extLst>
              <p:ext uri="{D42A27DB-BD31-4B8C-83A1-F6EECF244321}">
                <p14:modId xmlns:p14="http://schemas.microsoft.com/office/powerpoint/2010/main" val="4013623305"/>
              </p:ext>
            </p:extLst>
          </p:nvPr>
        </p:nvGraphicFramePr>
        <p:xfrm>
          <a:off x="600423" y="1702663"/>
          <a:ext cx="11155994" cy="4438455"/>
        </p:xfrm>
        <a:graphic>
          <a:graphicData uri="http://schemas.openxmlformats.org/drawingml/2006/table">
            <a:tbl>
              <a:tblPr firstRow="1" firstCol="1" bandRow="1">
                <a:tableStyleId>{5C22544A-7EE6-4342-B048-85BDC9FD1C3A}</a:tableStyleId>
              </a:tblPr>
              <a:tblGrid>
                <a:gridCol w="2575691">
                  <a:extLst>
                    <a:ext uri="{9D8B030D-6E8A-4147-A177-3AD203B41FA5}">
                      <a16:colId xmlns:a16="http://schemas.microsoft.com/office/drawing/2014/main" val="4215073615"/>
                    </a:ext>
                  </a:extLst>
                </a:gridCol>
                <a:gridCol w="2860101">
                  <a:extLst>
                    <a:ext uri="{9D8B030D-6E8A-4147-A177-3AD203B41FA5}">
                      <a16:colId xmlns:a16="http://schemas.microsoft.com/office/drawing/2014/main" val="75678058"/>
                    </a:ext>
                  </a:extLst>
                </a:gridCol>
                <a:gridCol w="2860101">
                  <a:extLst>
                    <a:ext uri="{9D8B030D-6E8A-4147-A177-3AD203B41FA5}">
                      <a16:colId xmlns:a16="http://schemas.microsoft.com/office/drawing/2014/main" val="1705443145"/>
                    </a:ext>
                  </a:extLst>
                </a:gridCol>
                <a:gridCol w="2860101">
                  <a:extLst>
                    <a:ext uri="{9D8B030D-6E8A-4147-A177-3AD203B41FA5}">
                      <a16:colId xmlns:a16="http://schemas.microsoft.com/office/drawing/2014/main" val="3940101717"/>
                    </a:ext>
                  </a:extLst>
                </a:gridCol>
              </a:tblGrid>
              <a:tr h="512309">
                <a:tc>
                  <a:txBody>
                    <a:bodyPr/>
                    <a:lstStyle/>
                    <a:p>
                      <a:pPr algn="ctr">
                        <a:lnSpc>
                          <a:spcPct val="115000"/>
                        </a:lnSpc>
                        <a:spcAft>
                          <a:spcPts val="600"/>
                        </a:spcAft>
                      </a:pPr>
                      <a:r>
                        <a:rPr lang="fr-FR" sz="1900">
                          <a:solidFill>
                            <a:srgbClr val="006AB2"/>
                          </a:solidFill>
                          <a:effectLst/>
                          <a:latin typeface="+mn-lt"/>
                        </a:rPr>
                        <a:t>Pilote</a:t>
                      </a:r>
                      <a:endParaRPr lang="fr-FR" sz="1900">
                        <a:solidFill>
                          <a:srgbClr val="006AB2"/>
                        </a:solidFill>
                        <a:effectLst/>
                        <a:latin typeface="+mn-lt"/>
                        <a:ea typeface="Calibri" panose="020F0502020204030204" pitchFamily="34" charset="0"/>
                        <a:cs typeface="Arial" panose="020B0604020202020204" pitchFamily="34" charset="0"/>
                      </a:endParaRPr>
                    </a:p>
                  </a:txBody>
                  <a:tcPr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900">
                          <a:solidFill>
                            <a:srgbClr val="006AB2"/>
                          </a:solidFill>
                          <a:effectLst/>
                          <a:latin typeface="+mn-lt"/>
                          <a:ea typeface="Calibri" panose="020F0502020204030204" pitchFamily="34" charset="0"/>
                          <a:cs typeface="Arial" panose="020B0604020202020204" pitchFamily="34" charset="0"/>
                        </a:rPr>
                        <a:t>Test ANS-Editeur</a:t>
                      </a:r>
                    </a:p>
                  </a:txBody>
                  <a:tcPr marT="0" marB="0" anchor="ctr">
                    <a:lnL w="12700" cmpd="sng">
                      <a:noFill/>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900">
                          <a:solidFill>
                            <a:srgbClr val="006AB2"/>
                          </a:solidFill>
                          <a:effectLst/>
                          <a:latin typeface="+mn-lt"/>
                          <a:ea typeface="Calibri" panose="020F0502020204030204" pitchFamily="34" charset="0"/>
                          <a:cs typeface="Arial" panose="020B0604020202020204" pitchFamily="34" charset="0"/>
                        </a:rPr>
                        <a:t>Tests Editeur-Editeur</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900">
                          <a:solidFill>
                            <a:srgbClr val="006AB2"/>
                          </a:solidFill>
                          <a:effectLst/>
                          <a:latin typeface="+mn-lt"/>
                          <a:ea typeface="Calibri" panose="020F0502020204030204" pitchFamily="34" charset="0"/>
                          <a:cs typeface="Arial" panose="020B0604020202020204" pitchFamily="34" charset="0"/>
                        </a:rPr>
                        <a:t>Tests métier</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84817"/>
                  </a:ext>
                </a:extLst>
              </a:tr>
              <a:tr h="754888">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IDF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78 - Appligos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95 – Scriptal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b="0" i="0">
                          <a:solidFill>
                            <a:schemeClr val="tx1">
                              <a:lumMod val="65000"/>
                              <a:lumOff val="35000"/>
                            </a:schemeClr>
                          </a:solidFill>
                          <a:effectLst/>
                          <a:latin typeface="+mn-lt"/>
                          <a:ea typeface="Calibri" panose="020F0502020204030204" pitchFamily="34" charset="0"/>
                          <a:cs typeface="Arial"/>
                        </a:rPr>
                        <a:t>Mai 2024</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lnSpc>
                          <a:spcPct val="115000"/>
                        </a:lnSpc>
                        <a:spcAft>
                          <a:spcPts val="0"/>
                        </a:spcAft>
                      </a:pPr>
                      <a:r>
                        <a:rPr lang="fr-FR" sz="1300" i="0" u="none" dirty="0">
                          <a:solidFill>
                            <a:schemeClr val="tx1">
                              <a:lumMod val="65000"/>
                              <a:lumOff val="35000"/>
                            </a:schemeClr>
                          </a:solidFill>
                          <a:effectLst/>
                          <a:latin typeface="+mn-lt"/>
                          <a:ea typeface="Calibri" panose="020F0502020204030204" pitchFamily="34" charset="0"/>
                          <a:cs typeface="Arial" panose="020B0604020202020204" pitchFamily="34" charset="0"/>
                        </a:rPr>
                        <a:t>Mai - Juin 2024</a:t>
                      </a:r>
                    </a:p>
                    <a:p>
                      <a:pPr algn="ctr">
                        <a:lnSpc>
                          <a:spcPct val="115000"/>
                        </a:lnSpc>
                        <a:spcAft>
                          <a:spcPts val="0"/>
                        </a:spcAft>
                      </a:pPr>
                      <a:r>
                        <a:rPr lang="fr-FR" sz="1300" i="0" u="none" dirty="0">
                          <a:solidFill>
                            <a:schemeClr val="tx1">
                              <a:lumMod val="65000"/>
                              <a:lumOff val="35000"/>
                            </a:schemeClr>
                          </a:solidFill>
                          <a:effectLst/>
                          <a:latin typeface="+mn-lt"/>
                          <a:ea typeface="Calibri" panose="020F0502020204030204" pitchFamily="34" charset="0"/>
                          <a:cs typeface="Arial" panose="020B0604020202020204" pitchFamily="34" charset="0"/>
                        </a:rPr>
                        <a:t>Octobre 2024</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i="0" u="none" dirty="0">
                          <a:solidFill>
                            <a:schemeClr val="tx1">
                              <a:lumMod val="75000"/>
                              <a:lumOff val="25000"/>
                            </a:schemeClr>
                          </a:solidFill>
                          <a:effectLst/>
                          <a:latin typeface="+mn-lt"/>
                          <a:ea typeface="Calibri" panose="020F0502020204030204" pitchFamily="34" charset="0"/>
                          <a:cs typeface="Arial" panose="020B0604020202020204" pitchFamily="34" charset="0"/>
                        </a:rPr>
                        <a:t>Juin 2024 </a:t>
                      </a: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384953"/>
                  </a:ext>
                </a:extLst>
              </a:tr>
              <a:tr h="587309">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a:solidFill>
                            <a:schemeClr val="tx1">
                              <a:lumMod val="65000"/>
                              <a:lumOff val="35000"/>
                            </a:schemeClr>
                          </a:solidFill>
                          <a:latin typeface="+mn-lt"/>
                          <a:ea typeface="+mn-ea"/>
                          <a:cs typeface="+mn-cs"/>
                        </a:rPr>
                        <a:t>SUD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09 – BISOM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endParaRPr>
                    </a:p>
                  </a:txBody>
                  <a:tcPr marT="0" marB="0" anchor="ctr">
                    <a:lnL w="12700">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fr-FR" sz="1300" b="0" i="0" dirty="0">
                          <a:solidFill>
                            <a:schemeClr val="tx1">
                              <a:lumMod val="65000"/>
                              <a:lumOff val="35000"/>
                            </a:schemeClr>
                          </a:solidFill>
                          <a:effectLst/>
                          <a:latin typeface="+mn-lt"/>
                          <a:ea typeface="Calibri" panose="020F0502020204030204" pitchFamily="34" charset="0"/>
                          <a:cs typeface="Arial"/>
                        </a:rPr>
                        <a:t>Mai-Juin 2024</a:t>
                      </a:r>
                    </a:p>
                    <a:p>
                      <a:pPr marL="0" marR="0" lvl="0" indent="0" algn="ctr" defTabSz="914400" rtl="0" eaLnBrk="1" fontAlgn="auto" latinLnBrk="0" hangingPunct="1">
                        <a:lnSpc>
                          <a:spcPct val="115000"/>
                        </a:lnSpc>
                        <a:spcBef>
                          <a:spcPts val="0"/>
                        </a:spcBef>
                        <a:spcAft>
                          <a:spcPts val="0"/>
                        </a:spcAft>
                        <a:buClrTx/>
                        <a:buSzTx/>
                        <a:buFontTx/>
                        <a:buNone/>
                        <a:tabLst/>
                        <a:defRPr/>
                      </a:pPr>
                      <a:r>
                        <a:rPr lang="fr-FR" sz="1300" b="0" i="0" dirty="0">
                          <a:solidFill>
                            <a:schemeClr val="tx1">
                              <a:lumMod val="65000"/>
                              <a:lumOff val="35000"/>
                            </a:schemeClr>
                          </a:solidFill>
                          <a:effectLst/>
                          <a:latin typeface="+mn-lt"/>
                          <a:ea typeface="Calibri" panose="020F0502020204030204" pitchFamily="34" charset="0"/>
                          <a:cs typeface="Arial"/>
                        </a:rPr>
                        <a:t>Décembre 2024</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14999"/>
                        </a:lnSpc>
                        <a:spcBef>
                          <a:spcPts val="0"/>
                        </a:spcBef>
                        <a:spcAft>
                          <a:spcPts val="0"/>
                        </a:spcAft>
                        <a:buClrTx/>
                        <a:buSzTx/>
                        <a:buFontTx/>
                        <a:buNone/>
                        <a:tabLst/>
                        <a:defRPr/>
                      </a:pPr>
                      <a:r>
                        <a:rPr lang="fr-FR" sz="1300" b="0" i="0">
                          <a:solidFill>
                            <a:schemeClr val="tx1">
                              <a:lumMod val="65000"/>
                              <a:lumOff val="35000"/>
                            </a:schemeClr>
                          </a:solidFill>
                          <a:effectLst/>
                          <a:latin typeface="+mn-lt"/>
                          <a:ea typeface="Calibri" panose="020F0502020204030204" pitchFamily="34" charset="0"/>
                          <a:cs typeface="Arial"/>
                        </a:rPr>
                        <a:t>T1 2025</a:t>
                      </a:r>
                      <a:endParaRPr lang="fr-FR" sz="1300" b="0" i="0" dirty="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4999"/>
                        </a:lnSpc>
                        <a:spcBef>
                          <a:spcPts val="0"/>
                        </a:spcBef>
                        <a:spcAft>
                          <a:spcPts val="0"/>
                        </a:spcAft>
                        <a:buClrTx/>
                        <a:buSzTx/>
                        <a:buFontTx/>
                        <a:buNone/>
                        <a:tabLst/>
                        <a:defRPr/>
                      </a:pPr>
                      <a:r>
                        <a:rPr lang="fr-FR" sz="1300" b="0" i="0">
                          <a:solidFill>
                            <a:schemeClr val="tx1">
                              <a:lumMod val="65000"/>
                              <a:lumOff val="35000"/>
                            </a:schemeClr>
                          </a:solidFill>
                          <a:effectLst/>
                          <a:latin typeface="+mn-lt"/>
                          <a:ea typeface="Calibri" panose="020F0502020204030204" pitchFamily="34" charset="0"/>
                          <a:cs typeface="Arial"/>
                        </a:rPr>
                        <a:t>T1 2025</a:t>
                      </a:r>
                      <a:endParaRPr lang="fr-FR" sz="1300" b="0" i="0" dirty="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12700">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9594838"/>
                  </a:ext>
                </a:extLst>
              </a:tr>
              <a:tr h="803631">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a:solidFill>
                            <a:schemeClr val="tx1">
                              <a:lumMod val="65000"/>
                              <a:lumOff val="35000"/>
                            </a:schemeClr>
                          </a:solidFill>
                          <a:latin typeface="+mn-lt"/>
                          <a:ea typeface="+mn-ea"/>
                          <a:cs typeface="+mn-cs"/>
                        </a:rPr>
                        <a:t>NORD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76A - RRAMU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80 – Exos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b="0" i="0" dirty="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0929096"/>
                  </a:ext>
                </a:extLst>
              </a:tr>
              <a:tr h="803631">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NORD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59 - Appligos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62 - Inetum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Décembre 2024</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4999"/>
                        </a:lnSpc>
                        <a:spcBef>
                          <a:spcPts val="0"/>
                        </a:spcBef>
                        <a:spcAft>
                          <a:spcPts val="0"/>
                        </a:spcAft>
                        <a:buClrTx/>
                        <a:buSzTx/>
                        <a:buFontTx/>
                        <a:buNone/>
                        <a:tabLst/>
                        <a:defRPr/>
                      </a:pPr>
                      <a:r>
                        <a:rPr lang="fr-FR" sz="1300" b="0" i="0" dirty="0">
                          <a:solidFill>
                            <a:schemeClr val="tx1">
                              <a:lumMod val="65000"/>
                              <a:lumOff val="35000"/>
                            </a:schemeClr>
                          </a:solidFill>
                          <a:effectLst/>
                          <a:latin typeface="+mn-lt"/>
                          <a:ea typeface="Calibri" panose="020F0502020204030204" pitchFamily="34" charset="0"/>
                          <a:cs typeface="Arial"/>
                        </a:rPr>
                        <a:t>T1 2025</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4999"/>
                        </a:lnSpc>
                        <a:spcBef>
                          <a:spcPts val="0"/>
                        </a:spcBef>
                        <a:spcAft>
                          <a:spcPts val="0"/>
                        </a:spcAft>
                        <a:buClrTx/>
                        <a:buSzTx/>
                        <a:buFontTx/>
                        <a:buNone/>
                        <a:tabLst/>
                        <a:defRPr/>
                      </a:pPr>
                      <a:endParaRPr lang="fr-FR" sz="1300" b="0" i="0" dirty="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5568581"/>
                  </a:ext>
                </a:extLst>
              </a:tr>
              <a:tr h="976687">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OUEST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35 - </a:t>
                      </a:r>
                      <a:r>
                        <a:rPr kumimoji="0" lang="fr-FR" sz="1300" b="0" i="0" u="none" strike="noStrike" kern="1200" cap="none" spc="0" normalizeH="0" baseline="0" noProof="0" dirty="0" err="1">
                          <a:ln>
                            <a:noFill/>
                          </a:ln>
                          <a:solidFill>
                            <a:schemeClr val="tx1">
                              <a:lumMod val="65000"/>
                              <a:lumOff val="35000"/>
                            </a:schemeClr>
                          </a:solidFill>
                          <a:effectLst/>
                          <a:uLnTx/>
                          <a:uFillTx/>
                          <a:latin typeface="+mn-lt"/>
                          <a:ea typeface="Geneva" charset="-128"/>
                          <a:cs typeface="+mn-cs"/>
                        </a:rPr>
                        <a:t>Inetum</a:t>
                      </a: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44 - </a:t>
                      </a:r>
                      <a:r>
                        <a:rPr kumimoji="0" lang="fr-FR" sz="1300" b="0" i="0" u="none" strike="noStrike" kern="1200" cap="none" spc="0" normalizeH="0" baseline="0" noProof="0" dirty="0" err="1">
                          <a:ln>
                            <a:noFill/>
                          </a:ln>
                          <a:solidFill>
                            <a:schemeClr val="tx1">
                              <a:lumMod val="65000"/>
                              <a:lumOff val="35000"/>
                            </a:schemeClr>
                          </a:solidFill>
                          <a:effectLst/>
                          <a:uLnTx/>
                          <a:uFillTx/>
                          <a:latin typeface="+mn-lt"/>
                          <a:ea typeface="Geneva" charset="-128"/>
                          <a:cs typeface="+mn-cs"/>
                        </a:rPr>
                        <a:t>Inetum</a:t>
                      </a:r>
                      <a:endPar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50 - RRAMU</a:t>
                      </a: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b="0" i="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dirty="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136807"/>
                  </a:ext>
                </a:extLst>
              </a:tr>
            </a:tbl>
          </a:graphicData>
        </a:graphic>
      </p:graphicFrame>
      <p:sp>
        <p:nvSpPr>
          <p:cNvPr id="4" name="Espace réservé du texte 3">
            <a:extLst>
              <a:ext uri="{FF2B5EF4-FFF2-40B4-BE49-F238E27FC236}">
                <a16:creationId xmlns:a16="http://schemas.microsoft.com/office/drawing/2014/main" id="{8C74112C-EB1D-B107-DEC3-161E8C773D4D}"/>
              </a:ext>
            </a:extLst>
          </p:cNvPr>
          <p:cNvSpPr>
            <a:spLocks noGrp="1"/>
          </p:cNvSpPr>
          <p:nvPr>
            <p:ph type="body" sz="quarter" idx="10"/>
          </p:nvPr>
        </p:nvSpPr>
        <p:spPr/>
        <p:txBody>
          <a:bodyPr/>
          <a:lstStyle/>
          <a:p>
            <a:r>
              <a:rPr lang="fr-FR"/>
              <a:t>Prochaines étapes : Test et déploiement</a:t>
            </a:r>
          </a:p>
        </p:txBody>
      </p:sp>
      <p:pic>
        <p:nvPicPr>
          <p:cNvPr id="5" name="Graphique 4">
            <a:extLst>
              <a:ext uri="{FF2B5EF4-FFF2-40B4-BE49-F238E27FC236}">
                <a16:creationId xmlns:a16="http://schemas.microsoft.com/office/drawing/2014/main" id="{666380A7-36A7-3DE2-8DB3-D3E1E48EED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1238" y="2385636"/>
            <a:ext cx="406400" cy="406400"/>
          </a:xfrm>
          <a:prstGeom prst="rect">
            <a:avLst/>
          </a:prstGeom>
        </p:spPr>
      </p:pic>
      <p:sp>
        <p:nvSpPr>
          <p:cNvPr id="7" name="ZoneTexte 6">
            <a:extLst>
              <a:ext uri="{FF2B5EF4-FFF2-40B4-BE49-F238E27FC236}">
                <a16:creationId xmlns:a16="http://schemas.microsoft.com/office/drawing/2014/main" id="{D1713ADA-307D-AB38-20D5-135EF67518C7}"/>
              </a:ext>
            </a:extLst>
          </p:cNvPr>
          <p:cNvSpPr txBox="1"/>
          <p:nvPr/>
        </p:nvSpPr>
        <p:spPr>
          <a:xfrm>
            <a:off x="545004" y="1150895"/>
            <a:ext cx="8477075" cy="400110"/>
          </a:xfrm>
          <a:prstGeom prst="rect">
            <a:avLst/>
          </a:prstGeom>
          <a:noFill/>
        </p:spPr>
        <p:txBody>
          <a:bodyPr wrap="square">
            <a:spAutoFit/>
          </a:bodyPr>
          <a:lstStyle/>
          <a:p>
            <a:pPr defTabSz="1219170" fontAlgn="base">
              <a:spcBef>
                <a:spcPct val="0"/>
              </a:spcBef>
              <a:spcAft>
                <a:spcPct val="0"/>
              </a:spcAft>
            </a:pPr>
            <a:r>
              <a:rPr lang="fr-FR" sz="2000" b="1" dirty="0">
                <a:solidFill>
                  <a:srgbClr val="E94190">
                    <a:lumMod val="75000"/>
                  </a:srgbClr>
                </a:solidFill>
                <a:latin typeface="Arial"/>
                <a:ea typeface="Geneva" charset="-128"/>
              </a:rPr>
              <a:t>01 - Partage de dossier simple (RS-EDA , RS-EDA-MAJ)</a:t>
            </a:r>
            <a:endParaRPr lang="fr-FR" sz="2000" b="1" dirty="0">
              <a:solidFill>
                <a:srgbClr val="E94190">
                  <a:lumMod val="75000"/>
                </a:srgbClr>
              </a:solidFill>
              <a:latin typeface="Arial" charset="0"/>
              <a:ea typeface="Geneva" charset="-128"/>
            </a:endParaRPr>
          </a:p>
        </p:txBody>
      </p:sp>
      <p:pic>
        <p:nvPicPr>
          <p:cNvPr id="8" name="Graphique 7">
            <a:extLst>
              <a:ext uri="{FF2B5EF4-FFF2-40B4-BE49-F238E27FC236}">
                <a16:creationId xmlns:a16="http://schemas.microsoft.com/office/drawing/2014/main" id="{19503FF1-04E6-BD34-E1EF-55C48BBD2E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1238" y="3066616"/>
            <a:ext cx="406401" cy="406401"/>
          </a:xfrm>
          <a:prstGeom prst="rect">
            <a:avLst/>
          </a:prstGeom>
        </p:spPr>
      </p:pic>
      <p:pic>
        <p:nvPicPr>
          <p:cNvPr id="2" name="Graphique 1">
            <a:extLst>
              <a:ext uri="{FF2B5EF4-FFF2-40B4-BE49-F238E27FC236}">
                <a16:creationId xmlns:a16="http://schemas.microsoft.com/office/drawing/2014/main" id="{76D9D50C-4A20-7D1D-EA69-D9BA1284AE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61735" y="2385636"/>
            <a:ext cx="406400" cy="406400"/>
          </a:xfrm>
          <a:prstGeom prst="rect">
            <a:avLst/>
          </a:prstGeom>
        </p:spPr>
      </p:pic>
      <p:pic>
        <p:nvPicPr>
          <p:cNvPr id="11" name="Graphique 10">
            <a:extLst>
              <a:ext uri="{FF2B5EF4-FFF2-40B4-BE49-F238E27FC236}">
                <a16:creationId xmlns:a16="http://schemas.microsoft.com/office/drawing/2014/main" id="{F9877574-419D-B295-22A4-2CB01086F9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5297" y="2385636"/>
            <a:ext cx="406400" cy="406400"/>
          </a:xfrm>
          <a:prstGeom prst="rect">
            <a:avLst/>
          </a:prstGeom>
        </p:spPr>
      </p:pic>
      <p:pic>
        <p:nvPicPr>
          <p:cNvPr id="12" name="Graphique 11">
            <a:extLst>
              <a:ext uri="{FF2B5EF4-FFF2-40B4-BE49-F238E27FC236}">
                <a16:creationId xmlns:a16="http://schemas.microsoft.com/office/drawing/2014/main" id="{BC0447CA-E104-F4C3-1423-C17CCBEB33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1238" y="4568747"/>
            <a:ext cx="406401" cy="406401"/>
          </a:xfrm>
          <a:prstGeom prst="rect">
            <a:avLst/>
          </a:prstGeom>
        </p:spPr>
      </p:pic>
      <p:pic>
        <p:nvPicPr>
          <p:cNvPr id="13" name="Graphique 12">
            <a:extLst>
              <a:ext uri="{FF2B5EF4-FFF2-40B4-BE49-F238E27FC236}">
                <a16:creationId xmlns:a16="http://schemas.microsoft.com/office/drawing/2014/main" id="{F3F23DEC-1567-DF11-DF60-815B02030C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1735" y="4568747"/>
            <a:ext cx="406401" cy="406401"/>
          </a:xfrm>
          <a:prstGeom prst="rect">
            <a:avLst/>
          </a:prstGeom>
        </p:spPr>
      </p:pic>
      <p:pic>
        <p:nvPicPr>
          <p:cNvPr id="15" name="Graphique 14">
            <a:extLst>
              <a:ext uri="{FF2B5EF4-FFF2-40B4-BE49-F238E27FC236}">
                <a16:creationId xmlns:a16="http://schemas.microsoft.com/office/drawing/2014/main" id="{98BB36F6-9833-A21C-4028-B0A8E51D62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1735" y="3055014"/>
            <a:ext cx="406401" cy="406401"/>
          </a:xfrm>
          <a:prstGeom prst="rect">
            <a:avLst/>
          </a:prstGeom>
        </p:spPr>
      </p:pic>
      <p:pic>
        <p:nvPicPr>
          <p:cNvPr id="16" name="Graphique 15">
            <a:extLst>
              <a:ext uri="{FF2B5EF4-FFF2-40B4-BE49-F238E27FC236}">
                <a16:creationId xmlns:a16="http://schemas.microsoft.com/office/drawing/2014/main" id="{FC5DFC54-AE7A-1CB8-4684-FE9C777F36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5297" y="3055014"/>
            <a:ext cx="406401" cy="406401"/>
          </a:xfrm>
          <a:prstGeom prst="rect">
            <a:avLst/>
          </a:prstGeom>
        </p:spPr>
      </p:pic>
      <p:pic>
        <p:nvPicPr>
          <p:cNvPr id="6" name="Graphique 5">
            <a:extLst>
              <a:ext uri="{FF2B5EF4-FFF2-40B4-BE49-F238E27FC236}">
                <a16:creationId xmlns:a16="http://schemas.microsoft.com/office/drawing/2014/main" id="{C72C71FB-CB83-26DC-8F37-0F9286FFCE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5458" y="3073497"/>
            <a:ext cx="156073" cy="156073"/>
          </a:xfrm>
          <a:prstGeom prst="rect">
            <a:avLst/>
          </a:prstGeom>
        </p:spPr>
      </p:pic>
      <p:sp>
        <p:nvSpPr>
          <p:cNvPr id="9" name="Espace réservé du pied de page 4">
            <a:extLst>
              <a:ext uri="{FF2B5EF4-FFF2-40B4-BE49-F238E27FC236}">
                <a16:creationId xmlns:a16="http://schemas.microsoft.com/office/drawing/2014/main" id="{3D00344F-54EF-7E1F-9E6B-04FF12C587E2}"/>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Tree>
    <p:extLst>
      <p:ext uri="{BB962C8B-B14F-4D97-AF65-F5344CB8AC3E}">
        <p14:creationId xmlns:p14="http://schemas.microsoft.com/office/powerpoint/2010/main" val="571863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F8D3E-D0BB-86AB-7D89-B69B4C757E20}"/>
            </a:ext>
          </a:extLst>
        </p:cNvPr>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4F85EED0-98C2-175C-E476-DF87BB938A96}"/>
              </a:ext>
            </a:extLst>
          </p:cNvPr>
          <p:cNvGraphicFramePr>
            <a:graphicFrameLocks/>
          </p:cNvGraphicFramePr>
          <p:nvPr>
            <p:extLst>
              <p:ext uri="{D42A27DB-BD31-4B8C-83A1-F6EECF244321}">
                <p14:modId xmlns:p14="http://schemas.microsoft.com/office/powerpoint/2010/main" val="3045633730"/>
              </p:ext>
            </p:extLst>
          </p:nvPr>
        </p:nvGraphicFramePr>
        <p:xfrm>
          <a:off x="600423" y="1702663"/>
          <a:ext cx="11155994" cy="4438455"/>
        </p:xfrm>
        <a:graphic>
          <a:graphicData uri="http://schemas.openxmlformats.org/drawingml/2006/table">
            <a:tbl>
              <a:tblPr firstRow="1" firstCol="1" bandRow="1">
                <a:tableStyleId>{5C22544A-7EE6-4342-B048-85BDC9FD1C3A}</a:tableStyleId>
              </a:tblPr>
              <a:tblGrid>
                <a:gridCol w="2575691">
                  <a:extLst>
                    <a:ext uri="{9D8B030D-6E8A-4147-A177-3AD203B41FA5}">
                      <a16:colId xmlns:a16="http://schemas.microsoft.com/office/drawing/2014/main" val="4215073615"/>
                    </a:ext>
                  </a:extLst>
                </a:gridCol>
                <a:gridCol w="2860101">
                  <a:extLst>
                    <a:ext uri="{9D8B030D-6E8A-4147-A177-3AD203B41FA5}">
                      <a16:colId xmlns:a16="http://schemas.microsoft.com/office/drawing/2014/main" val="75678058"/>
                    </a:ext>
                  </a:extLst>
                </a:gridCol>
                <a:gridCol w="2860101">
                  <a:extLst>
                    <a:ext uri="{9D8B030D-6E8A-4147-A177-3AD203B41FA5}">
                      <a16:colId xmlns:a16="http://schemas.microsoft.com/office/drawing/2014/main" val="1705443145"/>
                    </a:ext>
                  </a:extLst>
                </a:gridCol>
                <a:gridCol w="2860101">
                  <a:extLst>
                    <a:ext uri="{9D8B030D-6E8A-4147-A177-3AD203B41FA5}">
                      <a16:colId xmlns:a16="http://schemas.microsoft.com/office/drawing/2014/main" val="3940101717"/>
                    </a:ext>
                  </a:extLst>
                </a:gridCol>
              </a:tblGrid>
              <a:tr h="512309">
                <a:tc>
                  <a:txBody>
                    <a:bodyPr/>
                    <a:lstStyle/>
                    <a:p>
                      <a:pPr algn="ctr">
                        <a:lnSpc>
                          <a:spcPct val="115000"/>
                        </a:lnSpc>
                        <a:spcAft>
                          <a:spcPts val="600"/>
                        </a:spcAft>
                      </a:pPr>
                      <a:r>
                        <a:rPr lang="fr-FR" sz="1900">
                          <a:solidFill>
                            <a:srgbClr val="006AB2"/>
                          </a:solidFill>
                          <a:effectLst/>
                          <a:latin typeface="+mn-lt"/>
                        </a:rPr>
                        <a:t>Pilote</a:t>
                      </a:r>
                      <a:endParaRPr lang="fr-FR" sz="1900">
                        <a:solidFill>
                          <a:srgbClr val="006AB2"/>
                        </a:solidFill>
                        <a:effectLst/>
                        <a:latin typeface="+mn-lt"/>
                        <a:ea typeface="Calibri" panose="020F0502020204030204" pitchFamily="34" charset="0"/>
                        <a:cs typeface="Arial" panose="020B0604020202020204" pitchFamily="34" charset="0"/>
                      </a:endParaRPr>
                    </a:p>
                  </a:txBody>
                  <a:tcPr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900">
                          <a:solidFill>
                            <a:srgbClr val="006AB2"/>
                          </a:solidFill>
                          <a:effectLst/>
                          <a:latin typeface="+mn-lt"/>
                          <a:ea typeface="Calibri" panose="020F0502020204030204" pitchFamily="34" charset="0"/>
                          <a:cs typeface="Arial" panose="020B0604020202020204" pitchFamily="34" charset="0"/>
                        </a:rPr>
                        <a:t>Test ANS-Editeur</a:t>
                      </a:r>
                    </a:p>
                  </a:txBody>
                  <a:tcPr marT="0" marB="0" anchor="ctr">
                    <a:lnL w="12700" cmpd="sng">
                      <a:noFill/>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900">
                          <a:solidFill>
                            <a:srgbClr val="006AB2"/>
                          </a:solidFill>
                          <a:effectLst/>
                          <a:latin typeface="+mn-lt"/>
                          <a:ea typeface="Calibri" panose="020F0502020204030204" pitchFamily="34" charset="0"/>
                          <a:cs typeface="Arial" panose="020B0604020202020204" pitchFamily="34" charset="0"/>
                        </a:rPr>
                        <a:t>Tests Editeur-Editeur</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900">
                          <a:solidFill>
                            <a:srgbClr val="006AB2"/>
                          </a:solidFill>
                          <a:effectLst/>
                          <a:latin typeface="+mn-lt"/>
                          <a:ea typeface="Calibri" panose="020F0502020204030204" pitchFamily="34" charset="0"/>
                          <a:cs typeface="Arial" panose="020B0604020202020204" pitchFamily="34" charset="0"/>
                        </a:rPr>
                        <a:t>Tests métier</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84817"/>
                  </a:ext>
                </a:extLst>
              </a:tr>
              <a:tr h="754888">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IDF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78 - Appligos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95 – Scriptal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Décembre 2024</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lnSpc>
                          <a:spcPct val="115000"/>
                        </a:lnSpc>
                        <a:spcAft>
                          <a:spcPts val="0"/>
                        </a:spcAft>
                      </a:pPr>
                      <a:r>
                        <a:rPr lang="fr-FR" sz="1300" i="0" u="none" dirty="0">
                          <a:solidFill>
                            <a:schemeClr val="tx1">
                              <a:lumMod val="65000"/>
                              <a:lumOff val="35000"/>
                            </a:schemeClr>
                          </a:solidFill>
                          <a:effectLst/>
                          <a:latin typeface="+mn-lt"/>
                          <a:ea typeface="Calibri" panose="020F0502020204030204" pitchFamily="34" charset="0"/>
                          <a:cs typeface="Arial" panose="020B0604020202020204" pitchFamily="34" charset="0"/>
                        </a:rPr>
                        <a:t>Janvier-février 2025</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i="0" u="none" dirty="0">
                          <a:solidFill>
                            <a:schemeClr val="tx1">
                              <a:lumMod val="75000"/>
                              <a:lumOff val="25000"/>
                            </a:schemeClr>
                          </a:solidFill>
                          <a:effectLst/>
                          <a:latin typeface="+mn-lt"/>
                          <a:ea typeface="Calibri" panose="020F0502020204030204" pitchFamily="34" charset="0"/>
                          <a:cs typeface="Arial" panose="020B0604020202020204" pitchFamily="34" charset="0"/>
                        </a:rPr>
                        <a:t> avril 2025</a:t>
                      </a: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384953"/>
                  </a:ext>
                </a:extLst>
              </a:tr>
              <a:tr h="587309">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a:solidFill>
                            <a:schemeClr val="tx1">
                              <a:lumMod val="65000"/>
                              <a:lumOff val="35000"/>
                            </a:schemeClr>
                          </a:solidFill>
                          <a:latin typeface="+mn-lt"/>
                          <a:ea typeface="+mn-ea"/>
                          <a:cs typeface="+mn-cs"/>
                        </a:rPr>
                        <a:t>SUD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09 – BISOM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endParaRPr>
                    </a:p>
                  </a:txBody>
                  <a:tcPr marT="0" marB="0" anchor="ctr">
                    <a:lnL w="12700">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fr-FR" sz="1300" b="0" i="0" dirty="0">
                          <a:solidFill>
                            <a:schemeClr val="tx1">
                              <a:lumMod val="65000"/>
                              <a:lumOff val="35000"/>
                            </a:schemeClr>
                          </a:solidFill>
                          <a:effectLst/>
                          <a:latin typeface="+mn-lt"/>
                          <a:ea typeface="Calibri" panose="020F0502020204030204" pitchFamily="34" charset="0"/>
                          <a:cs typeface="Arial"/>
                        </a:rPr>
                        <a:t>Janvier 2025</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14999"/>
                        </a:lnSpc>
                        <a:spcBef>
                          <a:spcPts val="0"/>
                        </a:spcBef>
                        <a:spcAft>
                          <a:spcPts val="0"/>
                        </a:spcAft>
                        <a:buClrTx/>
                        <a:buSzTx/>
                        <a:buFontTx/>
                        <a:buNone/>
                        <a:tabLst/>
                        <a:defRPr/>
                      </a:pPr>
                      <a:r>
                        <a:rPr lang="fr-FR" sz="1300" b="0" i="0" dirty="0">
                          <a:solidFill>
                            <a:schemeClr val="tx1">
                              <a:lumMod val="65000"/>
                              <a:lumOff val="35000"/>
                            </a:schemeClr>
                          </a:solidFill>
                          <a:effectLst/>
                          <a:latin typeface="+mn-lt"/>
                          <a:ea typeface="Calibri" panose="020F0502020204030204" pitchFamily="34" charset="0"/>
                          <a:cs typeface="Arial"/>
                        </a:rPr>
                        <a:t>T1 2025</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4999"/>
                        </a:lnSpc>
                        <a:spcBef>
                          <a:spcPts val="0"/>
                        </a:spcBef>
                        <a:spcAft>
                          <a:spcPts val="0"/>
                        </a:spcAft>
                        <a:buClrTx/>
                        <a:buSzTx/>
                        <a:buFontTx/>
                        <a:buNone/>
                        <a:tabLst/>
                        <a:defRPr/>
                      </a:pPr>
                      <a:endParaRPr lang="fr-FR" sz="1300" b="0" i="0" dirty="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12700">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9594838"/>
                  </a:ext>
                </a:extLst>
              </a:tr>
              <a:tr h="803631">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a:solidFill>
                            <a:schemeClr val="tx1">
                              <a:lumMod val="65000"/>
                              <a:lumOff val="35000"/>
                            </a:schemeClr>
                          </a:solidFill>
                          <a:latin typeface="+mn-lt"/>
                          <a:ea typeface="+mn-ea"/>
                          <a:cs typeface="+mn-cs"/>
                        </a:rPr>
                        <a:t>NORD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76A - RRAMU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80 – Exos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b="0" i="0" dirty="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dirty="0">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0929096"/>
                  </a:ext>
                </a:extLst>
              </a:tr>
              <a:tr h="803631">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NORD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59 - Appligos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62 - Inetum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A définir</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A définir</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b="0" i="0" dirty="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5568581"/>
                  </a:ext>
                </a:extLst>
              </a:tr>
              <a:tr h="976687">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OUEST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35 - </a:t>
                      </a:r>
                      <a:r>
                        <a:rPr kumimoji="0" lang="fr-FR" sz="1300" b="0" i="0" u="none" strike="noStrike" kern="1200" cap="none" spc="0" normalizeH="0" baseline="0" noProof="0" dirty="0" err="1">
                          <a:ln>
                            <a:noFill/>
                          </a:ln>
                          <a:solidFill>
                            <a:schemeClr val="tx1">
                              <a:lumMod val="65000"/>
                              <a:lumOff val="35000"/>
                            </a:schemeClr>
                          </a:solidFill>
                          <a:effectLst/>
                          <a:uLnTx/>
                          <a:uFillTx/>
                          <a:latin typeface="+mn-lt"/>
                          <a:ea typeface="Geneva" charset="-128"/>
                          <a:cs typeface="+mn-cs"/>
                        </a:rPr>
                        <a:t>Inetum</a:t>
                      </a: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44 - </a:t>
                      </a:r>
                      <a:r>
                        <a:rPr kumimoji="0" lang="fr-FR" sz="1300" b="0" i="0" u="none" strike="noStrike" kern="1200" cap="none" spc="0" normalizeH="0" baseline="0" noProof="0" dirty="0" err="1">
                          <a:ln>
                            <a:noFill/>
                          </a:ln>
                          <a:solidFill>
                            <a:schemeClr val="tx1">
                              <a:lumMod val="65000"/>
                              <a:lumOff val="35000"/>
                            </a:schemeClr>
                          </a:solidFill>
                          <a:effectLst/>
                          <a:uLnTx/>
                          <a:uFillTx/>
                          <a:latin typeface="+mn-lt"/>
                          <a:ea typeface="Geneva" charset="-128"/>
                          <a:cs typeface="+mn-cs"/>
                        </a:rPr>
                        <a:t>Inetum</a:t>
                      </a:r>
                      <a:endPar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50 - RRAMU</a:t>
                      </a: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b="0" i="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dirty="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136807"/>
                  </a:ext>
                </a:extLst>
              </a:tr>
            </a:tbl>
          </a:graphicData>
        </a:graphic>
      </p:graphicFrame>
      <p:sp>
        <p:nvSpPr>
          <p:cNvPr id="4" name="Espace réservé du texte 3">
            <a:extLst>
              <a:ext uri="{FF2B5EF4-FFF2-40B4-BE49-F238E27FC236}">
                <a16:creationId xmlns:a16="http://schemas.microsoft.com/office/drawing/2014/main" id="{F2ABDA99-C315-57DA-4382-063E295D7856}"/>
              </a:ext>
            </a:extLst>
          </p:cNvPr>
          <p:cNvSpPr>
            <a:spLocks noGrp="1"/>
          </p:cNvSpPr>
          <p:nvPr>
            <p:ph type="body" sz="quarter" idx="10"/>
          </p:nvPr>
        </p:nvSpPr>
        <p:spPr/>
        <p:txBody>
          <a:bodyPr/>
          <a:lstStyle/>
          <a:p>
            <a:r>
              <a:rPr lang="fr-FR"/>
              <a:t>Prochaines étapes : Test et déploiement</a:t>
            </a:r>
          </a:p>
        </p:txBody>
      </p:sp>
      <p:pic>
        <p:nvPicPr>
          <p:cNvPr id="5" name="Graphique 4">
            <a:extLst>
              <a:ext uri="{FF2B5EF4-FFF2-40B4-BE49-F238E27FC236}">
                <a16:creationId xmlns:a16="http://schemas.microsoft.com/office/drawing/2014/main" id="{E4D3B317-4837-4DD6-ED24-290790B852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1238" y="2385636"/>
            <a:ext cx="406400" cy="406400"/>
          </a:xfrm>
          <a:prstGeom prst="rect">
            <a:avLst/>
          </a:prstGeom>
        </p:spPr>
      </p:pic>
      <p:sp>
        <p:nvSpPr>
          <p:cNvPr id="7" name="ZoneTexte 6">
            <a:extLst>
              <a:ext uri="{FF2B5EF4-FFF2-40B4-BE49-F238E27FC236}">
                <a16:creationId xmlns:a16="http://schemas.microsoft.com/office/drawing/2014/main" id="{0C5C7350-A7D4-7C5E-DF51-70EDDCF9EF12}"/>
              </a:ext>
            </a:extLst>
          </p:cNvPr>
          <p:cNvSpPr txBox="1"/>
          <p:nvPr/>
        </p:nvSpPr>
        <p:spPr>
          <a:xfrm>
            <a:off x="545004" y="1150895"/>
            <a:ext cx="8477075" cy="400110"/>
          </a:xfrm>
          <a:prstGeom prst="rect">
            <a:avLst/>
          </a:prstGeom>
          <a:noFill/>
        </p:spPr>
        <p:txBody>
          <a:bodyPr wrap="square">
            <a:spAutoFit/>
          </a:bodyPr>
          <a:lstStyle/>
          <a:p>
            <a:pPr defTabSz="1219170" fontAlgn="base">
              <a:spcBef>
                <a:spcPct val="0"/>
              </a:spcBef>
              <a:spcAft>
                <a:spcPct val="0"/>
              </a:spcAft>
            </a:pPr>
            <a:r>
              <a:rPr lang="fr-FR" sz="2000" b="1" dirty="0">
                <a:solidFill>
                  <a:srgbClr val="E94190">
                    <a:lumMod val="75000"/>
                  </a:srgbClr>
                </a:solidFill>
                <a:latin typeface="Arial"/>
                <a:ea typeface="Geneva" charset="-128"/>
              </a:rPr>
              <a:t>02 - Appels limitrophes (RS-EDA-MAJ)</a:t>
            </a:r>
            <a:endParaRPr lang="fr-FR" sz="2000" b="1" dirty="0">
              <a:solidFill>
                <a:srgbClr val="E94190">
                  <a:lumMod val="75000"/>
                </a:srgbClr>
              </a:solidFill>
              <a:latin typeface="Arial" charset="0"/>
              <a:ea typeface="Geneva" charset="-128"/>
            </a:endParaRPr>
          </a:p>
        </p:txBody>
      </p:sp>
      <p:pic>
        <p:nvPicPr>
          <p:cNvPr id="8" name="Graphique 7">
            <a:extLst>
              <a:ext uri="{FF2B5EF4-FFF2-40B4-BE49-F238E27FC236}">
                <a16:creationId xmlns:a16="http://schemas.microsoft.com/office/drawing/2014/main" id="{FD79AD67-A64B-3C46-0BE2-A7A13186D9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1238" y="3066616"/>
            <a:ext cx="406401" cy="406401"/>
          </a:xfrm>
          <a:prstGeom prst="rect">
            <a:avLst/>
          </a:prstGeom>
        </p:spPr>
      </p:pic>
      <p:pic>
        <p:nvPicPr>
          <p:cNvPr id="12" name="Graphique 11">
            <a:extLst>
              <a:ext uri="{FF2B5EF4-FFF2-40B4-BE49-F238E27FC236}">
                <a16:creationId xmlns:a16="http://schemas.microsoft.com/office/drawing/2014/main" id="{541DD781-5E4A-6DFA-4C69-2E3B1696A0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1238" y="4568747"/>
            <a:ext cx="406401" cy="406401"/>
          </a:xfrm>
          <a:prstGeom prst="rect">
            <a:avLst/>
          </a:prstGeom>
        </p:spPr>
      </p:pic>
      <p:pic>
        <p:nvPicPr>
          <p:cNvPr id="13" name="Graphique 12">
            <a:extLst>
              <a:ext uri="{FF2B5EF4-FFF2-40B4-BE49-F238E27FC236}">
                <a16:creationId xmlns:a16="http://schemas.microsoft.com/office/drawing/2014/main" id="{CD948C64-03BC-A70E-AEB2-B8E516A751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1735" y="4568747"/>
            <a:ext cx="406401" cy="406401"/>
          </a:xfrm>
          <a:prstGeom prst="rect">
            <a:avLst/>
          </a:prstGeom>
        </p:spPr>
      </p:pic>
      <p:pic>
        <p:nvPicPr>
          <p:cNvPr id="15" name="Graphique 14">
            <a:extLst>
              <a:ext uri="{FF2B5EF4-FFF2-40B4-BE49-F238E27FC236}">
                <a16:creationId xmlns:a16="http://schemas.microsoft.com/office/drawing/2014/main" id="{63F3CFB2-EC7A-2F29-F88C-9125FB837F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1735" y="3055014"/>
            <a:ext cx="406401" cy="406401"/>
          </a:xfrm>
          <a:prstGeom prst="rect">
            <a:avLst/>
          </a:prstGeom>
        </p:spPr>
      </p:pic>
      <p:sp>
        <p:nvSpPr>
          <p:cNvPr id="9" name="Espace réservé du pied de page 4">
            <a:extLst>
              <a:ext uri="{FF2B5EF4-FFF2-40B4-BE49-F238E27FC236}">
                <a16:creationId xmlns:a16="http://schemas.microsoft.com/office/drawing/2014/main" id="{9B9F8382-793B-0BA4-BA31-EC4040B57189}"/>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pic>
        <p:nvPicPr>
          <p:cNvPr id="19" name="Graphique 18">
            <a:extLst>
              <a:ext uri="{FF2B5EF4-FFF2-40B4-BE49-F238E27FC236}">
                <a16:creationId xmlns:a16="http://schemas.microsoft.com/office/drawing/2014/main" id="{24B07952-1BDB-55E7-0B41-A7A5459C4D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1735" y="2381461"/>
            <a:ext cx="406401" cy="406401"/>
          </a:xfrm>
          <a:prstGeom prst="rect">
            <a:avLst/>
          </a:prstGeom>
        </p:spPr>
      </p:pic>
      <p:pic>
        <p:nvPicPr>
          <p:cNvPr id="20" name="Graphique 19">
            <a:extLst>
              <a:ext uri="{FF2B5EF4-FFF2-40B4-BE49-F238E27FC236}">
                <a16:creationId xmlns:a16="http://schemas.microsoft.com/office/drawing/2014/main" id="{85B80870-8A0B-31DD-DEEB-AC7718A32D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05297" y="2381461"/>
            <a:ext cx="406401" cy="406401"/>
          </a:xfrm>
          <a:prstGeom prst="rect">
            <a:avLst/>
          </a:prstGeom>
        </p:spPr>
      </p:pic>
    </p:spTree>
    <p:extLst>
      <p:ext uri="{BB962C8B-B14F-4D97-AF65-F5344CB8AC3E}">
        <p14:creationId xmlns:p14="http://schemas.microsoft.com/office/powerpoint/2010/main" val="1963325331"/>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53921-A560-278B-89F5-E00B71C899F9}"/>
            </a:ext>
          </a:extLst>
        </p:cNvPr>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CDED96BB-070C-A194-343E-75A195609458}"/>
              </a:ext>
            </a:extLst>
          </p:cNvPr>
          <p:cNvGraphicFramePr>
            <a:graphicFrameLocks/>
          </p:cNvGraphicFramePr>
          <p:nvPr>
            <p:extLst>
              <p:ext uri="{D42A27DB-BD31-4B8C-83A1-F6EECF244321}">
                <p14:modId xmlns:p14="http://schemas.microsoft.com/office/powerpoint/2010/main" val="351448262"/>
              </p:ext>
            </p:extLst>
          </p:nvPr>
        </p:nvGraphicFramePr>
        <p:xfrm>
          <a:off x="600423" y="1702663"/>
          <a:ext cx="11155994" cy="4438455"/>
        </p:xfrm>
        <a:graphic>
          <a:graphicData uri="http://schemas.openxmlformats.org/drawingml/2006/table">
            <a:tbl>
              <a:tblPr firstRow="1" firstCol="1" bandRow="1">
                <a:tableStyleId>{5C22544A-7EE6-4342-B048-85BDC9FD1C3A}</a:tableStyleId>
              </a:tblPr>
              <a:tblGrid>
                <a:gridCol w="2575691">
                  <a:extLst>
                    <a:ext uri="{9D8B030D-6E8A-4147-A177-3AD203B41FA5}">
                      <a16:colId xmlns:a16="http://schemas.microsoft.com/office/drawing/2014/main" val="4215073615"/>
                    </a:ext>
                  </a:extLst>
                </a:gridCol>
                <a:gridCol w="2860101">
                  <a:extLst>
                    <a:ext uri="{9D8B030D-6E8A-4147-A177-3AD203B41FA5}">
                      <a16:colId xmlns:a16="http://schemas.microsoft.com/office/drawing/2014/main" val="75678058"/>
                    </a:ext>
                  </a:extLst>
                </a:gridCol>
                <a:gridCol w="2860101">
                  <a:extLst>
                    <a:ext uri="{9D8B030D-6E8A-4147-A177-3AD203B41FA5}">
                      <a16:colId xmlns:a16="http://schemas.microsoft.com/office/drawing/2014/main" val="1705443145"/>
                    </a:ext>
                  </a:extLst>
                </a:gridCol>
                <a:gridCol w="2860101">
                  <a:extLst>
                    <a:ext uri="{9D8B030D-6E8A-4147-A177-3AD203B41FA5}">
                      <a16:colId xmlns:a16="http://schemas.microsoft.com/office/drawing/2014/main" val="3940101717"/>
                    </a:ext>
                  </a:extLst>
                </a:gridCol>
              </a:tblGrid>
              <a:tr h="512309">
                <a:tc>
                  <a:txBody>
                    <a:bodyPr/>
                    <a:lstStyle/>
                    <a:p>
                      <a:pPr algn="ctr">
                        <a:lnSpc>
                          <a:spcPct val="115000"/>
                        </a:lnSpc>
                        <a:spcAft>
                          <a:spcPts val="600"/>
                        </a:spcAft>
                      </a:pPr>
                      <a:r>
                        <a:rPr lang="fr-FR" sz="1900">
                          <a:solidFill>
                            <a:srgbClr val="006AB2"/>
                          </a:solidFill>
                          <a:effectLst/>
                          <a:latin typeface="+mn-lt"/>
                        </a:rPr>
                        <a:t>Pilote</a:t>
                      </a:r>
                      <a:endParaRPr lang="fr-FR" sz="1900">
                        <a:solidFill>
                          <a:srgbClr val="006AB2"/>
                        </a:solidFill>
                        <a:effectLst/>
                        <a:latin typeface="+mn-lt"/>
                        <a:ea typeface="Calibri" panose="020F0502020204030204" pitchFamily="34" charset="0"/>
                        <a:cs typeface="Arial" panose="020B0604020202020204" pitchFamily="34" charset="0"/>
                      </a:endParaRPr>
                    </a:p>
                  </a:txBody>
                  <a:tcPr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900">
                          <a:solidFill>
                            <a:srgbClr val="006AB2"/>
                          </a:solidFill>
                          <a:effectLst/>
                          <a:latin typeface="+mn-lt"/>
                          <a:ea typeface="Calibri" panose="020F0502020204030204" pitchFamily="34" charset="0"/>
                          <a:cs typeface="Arial" panose="020B0604020202020204" pitchFamily="34" charset="0"/>
                        </a:rPr>
                        <a:t>Test ANS-Editeur</a:t>
                      </a:r>
                    </a:p>
                  </a:txBody>
                  <a:tcPr marT="0" marB="0" anchor="ctr">
                    <a:lnL w="12700" cmpd="sng">
                      <a:noFill/>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900">
                          <a:solidFill>
                            <a:srgbClr val="006AB2"/>
                          </a:solidFill>
                          <a:effectLst/>
                          <a:latin typeface="+mn-lt"/>
                          <a:ea typeface="Calibri" panose="020F0502020204030204" pitchFamily="34" charset="0"/>
                          <a:cs typeface="Arial" panose="020B0604020202020204" pitchFamily="34" charset="0"/>
                        </a:rPr>
                        <a:t>Tests Editeur-Editeur</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900">
                          <a:solidFill>
                            <a:srgbClr val="006AB2"/>
                          </a:solidFill>
                          <a:effectLst/>
                          <a:latin typeface="+mn-lt"/>
                          <a:ea typeface="Calibri" panose="020F0502020204030204" pitchFamily="34" charset="0"/>
                          <a:cs typeface="Arial" panose="020B0604020202020204" pitchFamily="34" charset="0"/>
                        </a:rPr>
                        <a:t>Tests métier</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84817"/>
                  </a:ext>
                </a:extLst>
              </a:tr>
              <a:tr h="754888">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IDF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78 - Appligos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95 – Scriptal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b="0" i="0">
                          <a:solidFill>
                            <a:schemeClr val="tx1">
                              <a:lumMod val="65000"/>
                              <a:lumOff val="35000"/>
                            </a:schemeClr>
                          </a:solidFill>
                          <a:effectLst/>
                          <a:latin typeface="+mn-lt"/>
                          <a:ea typeface="Calibri" panose="020F0502020204030204" pitchFamily="34" charset="0"/>
                          <a:cs typeface="Arial"/>
                        </a:rPr>
                        <a:t>Décembre 2024</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lnSpc>
                          <a:spcPct val="115000"/>
                        </a:lnSpc>
                        <a:spcAft>
                          <a:spcPts val="0"/>
                        </a:spcAft>
                      </a:pPr>
                      <a:r>
                        <a:rPr lang="fr-FR" sz="1300" i="0" u="none" dirty="0">
                          <a:solidFill>
                            <a:schemeClr val="tx1">
                              <a:lumMod val="65000"/>
                              <a:lumOff val="35000"/>
                            </a:schemeClr>
                          </a:solidFill>
                          <a:effectLst/>
                          <a:latin typeface="+mn-lt"/>
                          <a:ea typeface="Calibri" panose="020F0502020204030204" pitchFamily="34" charset="0"/>
                          <a:cs typeface="Arial" panose="020B0604020202020204" pitchFamily="34" charset="0"/>
                        </a:rPr>
                        <a:t>Février 2025</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i="0" u="none" dirty="0">
                          <a:solidFill>
                            <a:schemeClr val="tx1">
                              <a:lumMod val="75000"/>
                              <a:lumOff val="25000"/>
                            </a:schemeClr>
                          </a:solidFill>
                          <a:effectLst/>
                          <a:latin typeface="+mn-lt"/>
                          <a:ea typeface="Calibri" panose="020F0502020204030204" pitchFamily="34" charset="0"/>
                          <a:cs typeface="Arial" panose="020B0604020202020204" pitchFamily="34" charset="0"/>
                        </a:rPr>
                        <a:t> avril 2025</a:t>
                      </a: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384953"/>
                  </a:ext>
                </a:extLst>
              </a:tr>
              <a:tr h="587309">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a:solidFill>
                            <a:schemeClr val="tx1">
                              <a:lumMod val="65000"/>
                              <a:lumOff val="35000"/>
                            </a:schemeClr>
                          </a:solidFill>
                          <a:latin typeface="+mn-lt"/>
                          <a:ea typeface="+mn-ea"/>
                          <a:cs typeface="+mn-cs"/>
                        </a:rPr>
                        <a:t>SUD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09 – BISOM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endParaRPr>
                    </a:p>
                  </a:txBody>
                  <a:tcPr marT="0" marB="0" anchor="ctr">
                    <a:lnL w="12700">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fr-FR" sz="1300" b="0" i="0" dirty="0">
                          <a:solidFill>
                            <a:schemeClr val="tx1">
                              <a:lumMod val="65000"/>
                              <a:lumOff val="35000"/>
                            </a:schemeClr>
                          </a:solidFill>
                          <a:effectLst/>
                          <a:latin typeface="+mn-lt"/>
                          <a:ea typeface="Calibri" panose="020F0502020204030204" pitchFamily="34" charset="0"/>
                          <a:cs typeface="Arial"/>
                        </a:rPr>
                        <a:t>Janvier 2025</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14999"/>
                        </a:lnSpc>
                        <a:spcBef>
                          <a:spcPts val="0"/>
                        </a:spcBef>
                        <a:spcAft>
                          <a:spcPts val="0"/>
                        </a:spcAft>
                        <a:buClrTx/>
                        <a:buSzTx/>
                        <a:buFontTx/>
                        <a:buNone/>
                        <a:tabLst/>
                        <a:defRPr/>
                      </a:pPr>
                      <a:r>
                        <a:rPr lang="fr-FR" sz="1300" b="0" i="0" dirty="0">
                          <a:solidFill>
                            <a:schemeClr val="tx1">
                              <a:lumMod val="65000"/>
                              <a:lumOff val="35000"/>
                            </a:schemeClr>
                          </a:solidFill>
                          <a:effectLst/>
                          <a:latin typeface="+mn-lt"/>
                          <a:ea typeface="Calibri" panose="020F0502020204030204" pitchFamily="34" charset="0"/>
                          <a:cs typeface="Arial"/>
                        </a:rPr>
                        <a:t>T1 2025</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4999"/>
                        </a:lnSpc>
                        <a:spcBef>
                          <a:spcPts val="0"/>
                        </a:spcBef>
                        <a:spcAft>
                          <a:spcPts val="0"/>
                        </a:spcAft>
                        <a:buClrTx/>
                        <a:buSzTx/>
                        <a:buFontTx/>
                        <a:buNone/>
                        <a:tabLst/>
                        <a:defRPr/>
                      </a:pPr>
                      <a:endParaRPr lang="fr-FR" sz="1300" b="0" i="0" dirty="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12700">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9594838"/>
                  </a:ext>
                </a:extLst>
              </a:tr>
              <a:tr h="803631">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a:solidFill>
                            <a:schemeClr val="tx1">
                              <a:lumMod val="65000"/>
                              <a:lumOff val="35000"/>
                            </a:schemeClr>
                          </a:solidFill>
                          <a:latin typeface="+mn-lt"/>
                          <a:ea typeface="+mn-ea"/>
                          <a:cs typeface="+mn-cs"/>
                        </a:rPr>
                        <a:t>NORD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76A - RRAMU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80 – Exos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b="0" i="0" dirty="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dirty="0">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0929096"/>
                  </a:ext>
                </a:extLst>
              </a:tr>
              <a:tr h="803631">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NORD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59 - Appligos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62 - Inetum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A définir</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A définir</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b="0" i="0" dirty="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5568581"/>
                  </a:ext>
                </a:extLst>
              </a:tr>
              <a:tr h="976687">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OUEST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35 - </a:t>
                      </a:r>
                      <a:r>
                        <a:rPr kumimoji="0" lang="fr-FR" sz="1300" b="0" i="0" u="none" strike="noStrike" kern="1200" cap="none" spc="0" normalizeH="0" baseline="0" noProof="0" dirty="0" err="1">
                          <a:ln>
                            <a:noFill/>
                          </a:ln>
                          <a:solidFill>
                            <a:schemeClr val="tx1">
                              <a:lumMod val="65000"/>
                              <a:lumOff val="35000"/>
                            </a:schemeClr>
                          </a:solidFill>
                          <a:effectLst/>
                          <a:uLnTx/>
                          <a:uFillTx/>
                          <a:latin typeface="+mn-lt"/>
                          <a:ea typeface="Geneva" charset="-128"/>
                          <a:cs typeface="+mn-cs"/>
                        </a:rPr>
                        <a:t>Inetum</a:t>
                      </a: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44 - </a:t>
                      </a:r>
                      <a:r>
                        <a:rPr kumimoji="0" lang="fr-FR" sz="1300" b="0" i="0" u="none" strike="noStrike" kern="1200" cap="none" spc="0" normalizeH="0" baseline="0" noProof="0" dirty="0" err="1">
                          <a:ln>
                            <a:noFill/>
                          </a:ln>
                          <a:solidFill>
                            <a:schemeClr val="tx1">
                              <a:lumMod val="65000"/>
                              <a:lumOff val="35000"/>
                            </a:schemeClr>
                          </a:solidFill>
                          <a:effectLst/>
                          <a:uLnTx/>
                          <a:uFillTx/>
                          <a:latin typeface="+mn-lt"/>
                          <a:ea typeface="Geneva" charset="-128"/>
                          <a:cs typeface="+mn-cs"/>
                        </a:rPr>
                        <a:t>Inetum</a:t>
                      </a:r>
                      <a:endPar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50 - RRAMU</a:t>
                      </a: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b="0" i="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1" u="none" dirty="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8136807"/>
                  </a:ext>
                </a:extLst>
              </a:tr>
            </a:tbl>
          </a:graphicData>
        </a:graphic>
      </p:graphicFrame>
      <p:sp>
        <p:nvSpPr>
          <p:cNvPr id="4" name="Espace réservé du texte 3">
            <a:extLst>
              <a:ext uri="{FF2B5EF4-FFF2-40B4-BE49-F238E27FC236}">
                <a16:creationId xmlns:a16="http://schemas.microsoft.com/office/drawing/2014/main" id="{CB72B4EB-2487-3B18-BEDC-B5C34391D5A4}"/>
              </a:ext>
            </a:extLst>
          </p:cNvPr>
          <p:cNvSpPr>
            <a:spLocks noGrp="1"/>
          </p:cNvSpPr>
          <p:nvPr>
            <p:ph type="body" sz="quarter" idx="10"/>
          </p:nvPr>
        </p:nvSpPr>
        <p:spPr/>
        <p:txBody>
          <a:bodyPr/>
          <a:lstStyle/>
          <a:p>
            <a:r>
              <a:rPr lang="fr-FR"/>
              <a:t>Prochaines étapes : Test et déploiement</a:t>
            </a:r>
          </a:p>
        </p:txBody>
      </p:sp>
      <p:pic>
        <p:nvPicPr>
          <p:cNvPr id="5" name="Graphique 4">
            <a:extLst>
              <a:ext uri="{FF2B5EF4-FFF2-40B4-BE49-F238E27FC236}">
                <a16:creationId xmlns:a16="http://schemas.microsoft.com/office/drawing/2014/main" id="{D6CDB22C-66C4-61B3-5B78-9C72E1FE7E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01238" y="2385636"/>
            <a:ext cx="406400" cy="406400"/>
          </a:xfrm>
          <a:prstGeom prst="rect">
            <a:avLst/>
          </a:prstGeom>
        </p:spPr>
      </p:pic>
      <p:sp>
        <p:nvSpPr>
          <p:cNvPr id="7" name="ZoneTexte 6">
            <a:extLst>
              <a:ext uri="{FF2B5EF4-FFF2-40B4-BE49-F238E27FC236}">
                <a16:creationId xmlns:a16="http://schemas.microsoft.com/office/drawing/2014/main" id="{757A3BB8-5EC7-6115-1F6A-ECEA16EB03A6}"/>
              </a:ext>
            </a:extLst>
          </p:cNvPr>
          <p:cNvSpPr txBox="1"/>
          <p:nvPr/>
        </p:nvSpPr>
        <p:spPr>
          <a:xfrm>
            <a:off x="545004" y="1150895"/>
            <a:ext cx="8477075" cy="400110"/>
          </a:xfrm>
          <a:prstGeom prst="rect">
            <a:avLst/>
          </a:prstGeom>
          <a:noFill/>
        </p:spPr>
        <p:txBody>
          <a:bodyPr wrap="square">
            <a:spAutoFit/>
          </a:bodyPr>
          <a:lstStyle/>
          <a:p>
            <a:pPr defTabSz="1219170" fontAlgn="base">
              <a:spcBef>
                <a:spcPct val="0"/>
              </a:spcBef>
              <a:spcAft>
                <a:spcPct val="0"/>
              </a:spcAft>
            </a:pPr>
            <a:r>
              <a:rPr lang="fr-FR" sz="2000" b="1" dirty="0">
                <a:solidFill>
                  <a:srgbClr val="E94190">
                    <a:lumMod val="75000"/>
                  </a:srgbClr>
                </a:solidFill>
                <a:latin typeface="Arial"/>
                <a:ea typeface="Geneva" charset="-128"/>
              </a:rPr>
              <a:t>03 - Partage de ressources (RS-RI / RS-DR / RS-RR / RS-SR)</a:t>
            </a:r>
            <a:endParaRPr lang="fr-FR" sz="2000" b="1" dirty="0">
              <a:solidFill>
                <a:srgbClr val="E94190">
                  <a:lumMod val="75000"/>
                </a:srgbClr>
              </a:solidFill>
              <a:latin typeface="Arial" charset="0"/>
              <a:ea typeface="Geneva" charset="-128"/>
            </a:endParaRPr>
          </a:p>
        </p:txBody>
      </p:sp>
      <p:pic>
        <p:nvPicPr>
          <p:cNvPr id="8" name="Graphique 7">
            <a:extLst>
              <a:ext uri="{FF2B5EF4-FFF2-40B4-BE49-F238E27FC236}">
                <a16:creationId xmlns:a16="http://schemas.microsoft.com/office/drawing/2014/main" id="{B0BE436E-EEB9-9017-F583-C26E7952F8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1238" y="3066616"/>
            <a:ext cx="406401" cy="406401"/>
          </a:xfrm>
          <a:prstGeom prst="rect">
            <a:avLst/>
          </a:prstGeom>
        </p:spPr>
      </p:pic>
      <p:pic>
        <p:nvPicPr>
          <p:cNvPr id="12" name="Graphique 11">
            <a:extLst>
              <a:ext uri="{FF2B5EF4-FFF2-40B4-BE49-F238E27FC236}">
                <a16:creationId xmlns:a16="http://schemas.microsoft.com/office/drawing/2014/main" id="{1017DB88-BB38-ECD7-99EE-CD8323211B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1238" y="4568747"/>
            <a:ext cx="406401" cy="406401"/>
          </a:xfrm>
          <a:prstGeom prst="rect">
            <a:avLst/>
          </a:prstGeom>
        </p:spPr>
      </p:pic>
      <p:pic>
        <p:nvPicPr>
          <p:cNvPr id="13" name="Graphique 12">
            <a:extLst>
              <a:ext uri="{FF2B5EF4-FFF2-40B4-BE49-F238E27FC236}">
                <a16:creationId xmlns:a16="http://schemas.microsoft.com/office/drawing/2014/main" id="{52FA0F4A-8291-E751-2A00-ED754E5215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1735" y="4568747"/>
            <a:ext cx="406401" cy="406401"/>
          </a:xfrm>
          <a:prstGeom prst="rect">
            <a:avLst/>
          </a:prstGeom>
        </p:spPr>
      </p:pic>
      <p:pic>
        <p:nvPicPr>
          <p:cNvPr id="15" name="Graphique 14">
            <a:extLst>
              <a:ext uri="{FF2B5EF4-FFF2-40B4-BE49-F238E27FC236}">
                <a16:creationId xmlns:a16="http://schemas.microsoft.com/office/drawing/2014/main" id="{0BA2C95F-E9CF-6843-7363-4E8EFD47D3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1735" y="3055014"/>
            <a:ext cx="406401" cy="406401"/>
          </a:xfrm>
          <a:prstGeom prst="rect">
            <a:avLst/>
          </a:prstGeom>
        </p:spPr>
      </p:pic>
      <p:sp>
        <p:nvSpPr>
          <p:cNvPr id="9" name="Espace réservé du pied de page 4">
            <a:extLst>
              <a:ext uri="{FF2B5EF4-FFF2-40B4-BE49-F238E27FC236}">
                <a16:creationId xmlns:a16="http://schemas.microsoft.com/office/drawing/2014/main" id="{E6F1944B-7ED0-684F-E1F7-F4DDFC95C8D2}"/>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pic>
        <p:nvPicPr>
          <p:cNvPr id="19" name="Graphique 18">
            <a:extLst>
              <a:ext uri="{FF2B5EF4-FFF2-40B4-BE49-F238E27FC236}">
                <a16:creationId xmlns:a16="http://schemas.microsoft.com/office/drawing/2014/main" id="{5B6D2673-4063-4621-6D9E-56CF493A98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1735" y="2381461"/>
            <a:ext cx="406401" cy="406401"/>
          </a:xfrm>
          <a:prstGeom prst="rect">
            <a:avLst/>
          </a:prstGeom>
        </p:spPr>
      </p:pic>
      <p:pic>
        <p:nvPicPr>
          <p:cNvPr id="20" name="Graphique 19">
            <a:extLst>
              <a:ext uri="{FF2B5EF4-FFF2-40B4-BE49-F238E27FC236}">
                <a16:creationId xmlns:a16="http://schemas.microsoft.com/office/drawing/2014/main" id="{6425250E-24B4-FBCF-EA3A-82F78852F7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05297" y="2381461"/>
            <a:ext cx="406401" cy="406401"/>
          </a:xfrm>
          <a:prstGeom prst="rect">
            <a:avLst/>
          </a:prstGeom>
        </p:spPr>
      </p:pic>
    </p:spTree>
    <p:extLst>
      <p:ext uri="{BB962C8B-B14F-4D97-AF65-F5344CB8AC3E}">
        <p14:creationId xmlns:p14="http://schemas.microsoft.com/office/powerpoint/2010/main" val="1718115974"/>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4294967295"/>
          </p:nvPr>
        </p:nvSpPr>
        <p:spPr>
          <a:xfrm>
            <a:off x="9448800" y="6356350"/>
            <a:ext cx="2743200" cy="365125"/>
          </a:xfrm>
        </p:spPr>
        <p:txBody>
          <a:bodyPr/>
          <a:lstStyle/>
          <a:p>
            <a:fld id="{646E7B68-C406-4B5C-B79D-A1CDE10CB85D}" type="slidenum">
              <a:rPr lang="fr-FR" smtClean="0"/>
              <a:pPr/>
              <a:t>18</a:t>
            </a:fld>
            <a:endParaRPr lang="fr-FR"/>
          </a:p>
        </p:txBody>
      </p:sp>
      <p:sp>
        <p:nvSpPr>
          <p:cNvPr id="8" name="Titre 7">
            <a:extLst>
              <a:ext uri="{FF2B5EF4-FFF2-40B4-BE49-F238E27FC236}">
                <a16:creationId xmlns:a16="http://schemas.microsoft.com/office/drawing/2014/main" id="{02D1E722-DC98-F2AE-407B-2DBCFC6D2030}"/>
              </a:ext>
            </a:extLst>
          </p:cNvPr>
          <p:cNvSpPr>
            <a:spLocks noGrp="1"/>
          </p:cNvSpPr>
          <p:nvPr>
            <p:ph type="title"/>
          </p:nvPr>
        </p:nvSpPr>
        <p:spPr/>
        <p:txBody>
          <a:bodyPr>
            <a:normAutofit/>
          </a:bodyPr>
          <a:lstStyle/>
          <a:p>
            <a:r>
              <a:rPr lang="fr-FR" sz="2400" dirty="0"/>
              <a:t>DSF 15-15 : v1.5 - LTS</a:t>
            </a:r>
          </a:p>
        </p:txBody>
      </p:sp>
      <p:sp>
        <p:nvSpPr>
          <p:cNvPr id="6" name="Espace réservé du texte 5">
            <a:extLst>
              <a:ext uri="{FF2B5EF4-FFF2-40B4-BE49-F238E27FC236}">
                <a16:creationId xmlns:a16="http://schemas.microsoft.com/office/drawing/2014/main" id="{18592EC4-3A2E-6578-0A50-000CA55BD54B}"/>
              </a:ext>
            </a:extLst>
          </p:cNvPr>
          <p:cNvSpPr>
            <a:spLocks noGrp="1"/>
          </p:cNvSpPr>
          <p:nvPr>
            <p:ph type="body" sz="quarter" idx="10"/>
          </p:nvPr>
        </p:nvSpPr>
        <p:spPr/>
        <p:txBody>
          <a:bodyPr/>
          <a:lstStyle/>
          <a:p>
            <a:r>
              <a:rPr lang="fr-FR" dirty="0"/>
              <a:t>Déploiements envisageables</a:t>
            </a:r>
          </a:p>
        </p:txBody>
      </p:sp>
      <p:pic>
        <p:nvPicPr>
          <p:cNvPr id="5" name="Image 4">
            <a:extLst>
              <a:ext uri="{FF2B5EF4-FFF2-40B4-BE49-F238E27FC236}">
                <a16:creationId xmlns:a16="http://schemas.microsoft.com/office/drawing/2014/main" id="{7F8F7B33-E649-0E09-3DA3-853BB46D8FC1}"/>
              </a:ext>
            </a:extLst>
          </p:cNvPr>
          <p:cNvPicPr>
            <a:picLocks noChangeAspect="1"/>
          </p:cNvPicPr>
          <p:nvPr/>
        </p:nvPicPr>
        <p:blipFill>
          <a:blip r:embed="rId3"/>
          <a:stretch>
            <a:fillRect/>
          </a:stretch>
        </p:blipFill>
        <p:spPr>
          <a:xfrm>
            <a:off x="527049" y="1064355"/>
            <a:ext cx="3852927" cy="4993285"/>
          </a:xfrm>
          <a:prstGeom prst="rect">
            <a:avLst/>
          </a:prstGeom>
          <a:solidFill>
            <a:schemeClr val="bg1"/>
          </a:solidFill>
          <a:ln w="28575">
            <a:noFill/>
          </a:ln>
        </p:spPr>
      </p:pic>
      <p:sp>
        <p:nvSpPr>
          <p:cNvPr id="11" name="ZoneTexte 10">
            <a:extLst>
              <a:ext uri="{FF2B5EF4-FFF2-40B4-BE49-F238E27FC236}">
                <a16:creationId xmlns:a16="http://schemas.microsoft.com/office/drawing/2014/main" id="{02F35927-878B-58FB-65DB-7D2C60A0D4AE}"/>
              </a:ext>
            </a:extLst>
          </p:cNvPr>
          <p:cNvSpPr txBox="1"/>
          <p:nvPr/>
        </p:nvSpPr>
        <p:spPr>
          <a:xfrm>
            <a:off x="5294376" y="1730117"/>
            <a:ext cx="6034024" cy="1927483"/>
          </a:xfrm>
          <a:prstGeom prst="rect">
            <a:avLst/>
          </a:prstGeom>
          <a:noFill/>
        </p:spPr>
        <p:txBody>
          <a:bodyPr wrap="none" lIns="96000" tIns="144000" rIns="96000" bIns="144000" rtlCol="0" anchor="ctr" anchorCtr="0">
            <a:normAutofit/>
          </a:bodyPr>
          <a:lstStyle/>
          <a:p>
            <a:r>
              <a:rPr lang="fr-FR" sz="1400" b="1" dirty="0"/>
              <a:t>Version 1.5 du DSF 15-15 / version 1.0 du modèle</a:t>
            </a:r>
          </a:p>
          <a:p>
            <a:endParaRPr lang="fr-FR" sz="1400" b="1" dirty="0"/>
          </a:p>
          <a:p>
            <a:pPr marL="380990" indent="-380990">
              <a:buFont typeface="Arial" panose="020B0604020202020204" pitchFamily="34" charset="0"/>
              <a:buChar char="•"/>
            </a:pPr>
            <a:r>
              <a:rPr lang="fr-FR" sz="1400" dirty="0"/>
              <a:t>Couvre l’ensemble des cas d’usages métiers identifiés </a:t>
            </a:r>
          </a:p>
          <a:p>
            <a:pPr marL="380990" indent="-380990">
              <a:buFont typeface="Arial" panose="020B0604020202020204" pitchFamily="34" charset="0"/>
              <a:buChar char="•"/>
            </a:pPr>
            <a:r>
              <a:rPr lang="fr-FR" sz="1400" dirty="0"/>
              <a:t>Couvre le cas particulier des échanges AMU - SNP (en production)</a:t>
            </a:r>
          </a:p>
          <a:p>
            <a:pPr marL="380990" indent="-380990">
              <a:buFont typeface="Arial" panose="020B0604020202020204" pitchFamily="34" charset="0"/>
              <a:buChar char="•"/>
            </a:pPr>
            <a:r>
              <a:rPr lang="fr-FR" sz="1400" dirty="0"/>
              <a:t>Version LTS</a:t>
            </a:r>
          </a:p>
          <a:p>
            <a:r>
              <a:rPr lang="fr-FR" sz="1400" dirty="0"/>
              <a:t>⇒    Des travaux bien avancés par plusieurs éditeurs</a:t>
            </a:r>
          </a:p>
        </p:txBody>
      </p:sp>
      <p:sp>
        <p:nvSpPr>
          <p:cNvPr id="2" name="Espace réservé du pied de page 4">
            <a:extLst>
              <a:ext uri="{FF2B5EF4-FFF2-40B4-BE49-F238E27FC236}">
                <a16:creationId xmlns:a16="http://schemas.microsoft.com/office/drawing/2014/main" id="{9F06DD57-C551-2AA1-1E10-162533DEADF6}"/>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
        <p:nvSpPr>
          <p:cNvPr id="7" name="Rectangle 6">
            <a:extLst>
              <a:ext uri="{FF2B5EF4-FFF2-40B4-BE49-F238E27FC236}">
                <a16:creationId xmlns:a16="http://schemas.microsoft.com/office/drawing/2014/main" id="{4675BC33-6D64-5F45-3772-4279E45B030D}"/>
              </a:ext>
            </a:extLst>
          </p:cNvPr>
          <p:cNvSpPr/>
          <p:nvPr/>
        </p:nvSpPr>
        <p:spPr>
          <a:xfrm>
            <a:off x="4934871" y="4055451"/>
            <a:ext cx="6730080" cy="404998"/>
          </a:xfrm>
          <a:prstGeom prst="rect">
            <a:avLst/>
          </a:prstGeom>
          <a:solidFill>
            <a:srgbClr val="D60951"/>
          </a:solidFill>
          <a:ln>
            <a:solidFill>
              <a:srgbClr val="D609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i="1" dirty="0"/>
              <a:t>Avez-vous des besoins de déploiements 15-15 à remonter ? </a:t>
            </a:r>
          </a:p>
        </p:txBody>
      </p:sp>
      <p:sp>
        <p:nvSpPr>
          <p:cNvPr id="9" name="ZoneTexte 2">
            <a:extLst>
              <a:ext uri="{FF2B5EF4-FFF2-40B4-BE49-F238E27FC236}">
                <a16:creationId xmlns:a16="http://schemas.microsoft.com/office/drawing/2014/main" id="{FA1C5D40-0C60-C589-5359-EC490F177153}"/>
              </a:ext>
            </a:extLst>
          </p:cNvPr>
          <p:cNvSpPr txBox="1"/>
          <p:nvPr/>
        </p:nvSpPr>
        <p:spPr>
          <a:xfrm>
            <a:off x="5130684" y="4073284"/>
            <a:ext cx="266700" cy="369332"/>
          </a:xfrm>
          <a:prstGeom prst="rect">
            <a:avLst/>
          </a:prstGeom>
          <a:noFill/>
        </p:spPr>
        <p:txBody>
          <a:bodyPr wrap="square" rtlCol="0">
            <a:spAutoFit/>
          </a:bodyPr>
          <a:lstStyle/>
          <a:p>
            <a:r>
              <a:rPr lang="fr-FR" b="1" dirty="0">
                <a:solidFill>
                  <a:schemeClr val="bg1"/>
                </a:solidFill>
              </a:rPr>
              <a:t>?</a:t>
            </a:r>
          </a:p>
        </p:txBody>
      </p:sp>
    </p:spTree>
    <p:extLst>
      <p:ext uri="{BB962C8B-B14F-4D97-AF65-F5344CB8AC3E}">
        <p14:creationId xmlns:p14="http://schemas.microsoft.com/office/powerpoint/2010/main" val="363162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C5E3F-402C-E877-5F33-06A916A644A9}"/>
              </a:ext>
            </a:extLst>
          </p:cNvPr>
          <p:cNvSpPr>
            <a:spLocks noGrp="1"/>
          </p:cNvSpPr>
          <p:nvPr>
            <p:ph type="title"/>
          </p:nvPr>
        </p:nvSpPr>
        <p:spPr/>
        <p:txBody>
          <a:bodyPr/>
          <a:lstStyle/>
          <a:p>
            <a:r>
              <a:rPr lang="fr-FR"/>
              <a:t>2.3. Lien 15-SMUR</a:t>
            </a:r>
          </a:p>
        </p:txBody>
      </p:sp>
      <p:sp>
        <p:nvSpPr>
          <p:cNvPr id="3" name="Espace réservé du texte 2">
            <a:extLst>
              <a:ext uri="{FF2B5EF4-FFF2-40B4-BE49-F238E27FC236}">
                <a16:creationId xmlns:a16="http://schemas.microsoft.com/office/drawing/2014/main" id="{576851C2-FCF9-A10F-B609-B20EB79D11F6}"/>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09003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38D3D7C8-102F-A3FA-652B-0C2A16EC5242}"/>
              </a:ext>
            </a:extLst>
          </p:cNvPr>
          <p:cNvSpPr>
            <a:spLocks noGrp="1"/>
          </p:cNvSpPr>
          <p:nvPr>
            <p:ph type="body" sz="quarter" idx="10"/>
          </p:nvPr>
        </p:nvSpPr>
        <p:spPr/>
        <p:txBody>
          <a:bodyPr/>
          <a:lstStyle/>
          <a:p>
            <a:r>
              <a:rPr lang="fr-FR"/>
              <a:t>Nos intervenants</a:t>
            </a:r>
          </a:p>
        </p:txBody>
      </p:sp>
      <p:sp>
        <p:nvSpPr>
          <p:cNvPr id="9" name="ZoneTexte 8">
            <a:extLst>
              <a:ext uri="{FF2B5EF4-FFF2-40B4-BE49-F238E27FC236}">
                <a16:creationId xmlns:a16="http://schemas.microsoft.com/office/drawing/2014/main" id="{1852572E-C67D-95A6-8F29-03C04B4708BB}"/>
              </a:ext>
            </a:extLst>
          </p:cNvPr>
          <p:cNvSpPr txBox="1"/>
          <p:nvPr/>
        </p:nvSpPr>
        <p:spPr>
          <a:xfrm>
            <a:off x="2803175" y="1927816"/>
            <a:ext cx="2939143" cy="923330"/>
          </a:xfrm>
          <a:prstGeom prst="rect">
            <a:avLst/>
          </a:prstGeom>
          <a:noFill/>
        </p:spPr>
        <p:txBody>
          <a:bodyPr wrap="square" rtlCol="0">
            <a:spAutoFit/>
          </a:bodyPr>
          <a:lstStyle/>
          <a:p>
            <a:r>
              <a:rPr lang="fr-FR" b="1"/>
              <a:t>Romain </a:t>
            </a:r>
            <a:r>
              <a:rPr lang="fr-FR" b="1" err="1"/>
              <a:t>Fouilland</a:t>
            </a:r>
            <a:endParaRPr lang="fr-FR" b="1"/>
          </a:p>
          <a:p>
            <a:r>
              <a:rPr lang="fr-FR" i="1"/>
              <a:t>Responsable de projets Hub Santé</a:t>
            </a:r>
          </a:p>
        </p:txBody>
      </p:sp>
      <p:sp>
        <p:nvSpPr>
          <p:cNvPr id="10" name="ZoneTexte 9">
            <a:extLst>
              <a:ext uri="{FF2B5EF4-FFF2-40B4-BE49-F238E27FC236}">
                <a16:creationId xmlns:a16="http://schemas.microsoft.com/office/drawing/2014/main" id="{542E1197-3C4F-F467-EF8C-1BE42FA19862}"/>
              </a:ext>
            </a:extLst>
          </p:cNvPr>
          <p:cNvSpPr txBox="1"/>
          <p:nvPr/>
        </p:nvSpPr>
        <p:spPr>
          <a:xfrm>
            <a:off x="2803174" y="4507731"/>
            <a:ext cx="2939143" cy="646331"/>
          </a:xfrm>
          <a:prstGeom prst="rect">
            <a:avLst/>
          </a:prstGeom>
          <a:noFill/>
        </p:spPr>
        <p:txBody>
          <a:bodyPr wrap="square" rtlCol="0">
            <a:spAutoFit/>
          </a:bodyPr>
          <a:lstStyle/>
          <a:p>
            <a:r>
              <a:rPr lang="fr-FR" b="1"/>
              <a:t>Elodie </a:t>
            </a:r>
            <a:r>
              <a:rPr lang="fr-FR" b="1" err="1"/>
              <a:t>Falcioni</a:t>
            </a:r>
            <a:endParaRPr lang="fr-FR" b="1"/>
          </a:p>
          <a:p>
            <a:r>
              <a:rPr lang="fr-FR" i="1"/>
              <a:t>Cheffe de projet 15-15</a:t>
            </a:r>
          </a:p>
        </p:txBody>
      </p:sp>
      <p:sp>
        <p:nvSpPr>
          <p:cNvPr id="11" name="ZoneTexte 10">
            <a:extLst>
              <a:ext uri="{FF2B5EF4-FFF2-40B4-BE49-F238E27FC236}">
                <a16:creationId xmlns:a16="http://schemas.microsoft.com/office/drawing/2014/main" id="{3DB55C16-2DF9-C2A8-76E1-161CBBC46974}"/>
              </a:ext>
            </a:extLst>
          </p:cNvPr>
          <p:cNvSpPr txBox="1"/>
          <p:nvPr/>
        </p:nvSpPr>
        <p:spPr>
          <a:xfrm>
            <a:off x="7848600" y="1927816"/>
            <a:ext cx="2939143" cy="923330"/>
          </a:xfrm>
          <a:prstGeom prst="rect">
            <a:avLst/>
          </a:prstGeom>
          <a:noFill/>
        </p:spPr>
        <p:txBody>
          <a:bodyPr wrap="square" rtlCol="0">
            <a:spAutoFit/>
          </a:bodyPr>
          <a:lstStyle/>
          <a:p>
            <a:r>
              <a:rPr lang="fr-FR" b="1"/>
              <a:t>Daphné Leccia</a:t>
            </a:r>
          </a:p>
          <a:p>
            <a:r>
              <a:rPr lang="fr-FR" i="1"/>
              <a:t>Cheffe de projet 15-NexSIS et 15-SMUR</a:t>
            </a:r>
            <a:endParaRPr lang="fr-FR"/>
          </a:p>
        </p:txBody>
      </p:sp>
      <p:sp>
        <p:nvSpPr>
          <p:cNvPr id="2" name="Espace réservé du pied de page 4">
            <a:extLst>
              <a:ext uri="{FF2B5EF4-FFF2-40B4-BE49-F238E27FC236}">
                <a16:creationId xmlns:a16="http://schemas.microsoft.com/office/drawing/2014/main" id="{58BA1D09-4FA0-684E-8FB8-9D904D99219F}"/>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
        <p:nvSpPr>
          <p:cNvPr id="14" name="ZoneTexte 13">
            <a:extLst>
              <a:ext uri="{FF2B5EF4-FFF2-40B4-BE49-F238E27FC236}">
                <a16:creationId xmlns:a16="http://schemas.microsoft.com/office/drawing/2014/main" id="{2738C35A-13A0-077A-F908-00BD96EC1865}"/>
              </a:ext>
            </a:extLst>
          </p:cNvPr>
          <p:cNvSpPr txBox="1"/>
          <p:nvPr/>
        </p:nvSpPr>
        <p:spPr>
          <a:xfrm>
            <a:off x="6690813" y="4382729"/>
            <a:ext cx="3773029" cy="369332"/>
          </a:xfrm>
          <a:prstGeom prst="rect">
            <a:avLst/>
          </a:prstGeom>
          <a:noFill/>
        </p:spPr>
        <p:txBody>
          <a:bodyPr wrap="square" rtlCol="0">
            <a:spAutoFit/>
          </a:bodyPr>
          <a:lstStyle/>
          <a:p>
            <a:r>
              <a:rPr lang="fr-FR" b="1"/>
              <a:t>Contact Hub Santé</a:t>
            </a:r>
          </a:p>
        </p:txBody>
      </p:sp>
      <p:pic>
        <p:nvPicPr>
          <p:cNvPr id="15" name="Graphique 14">
            <a:extLst>
              <a:ext uri="{FF2B5EF4-FFF2-40B4-BE49-F238E27FC236}">
                <a16:creationId xmlns:a16="http://schemas.microsoft.com/office/drawing/2014/main" id="{FA8D2069-967B-CA1E-2CA1-C2B88D29AD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718" y="4169671"/>
            <a:ext cx="1322449" cy="1322449"/>
          </a:xfrm>
          <a:prstGeom prst="rect">
            <a:avLst/>
          </a:prstGeom>
        </p:spPr>
      </p:pic>
      <p:grpSp>
        <p:nvGrpSpPr>
          <p:cNvPr id="17" name="Groupe 16">
            <a:extLst>
              <a:ext uri="{FF2B5EF4-FFF2-40B4-BE49-F238E27FC236}">
                <a16:creationId xmlns:a16="http://schemas.microsoft.com/office/drawing/2014/main" id="{6A9D091E-B46B-695A-89F6-5FB55DD1A52E}"/>
              </a:ext>
            </a:extLst>
          </p:cNvPr>
          <p:cNvGrpSpPr/>
          <p:nvPr/>
        </p:nvGrpSpPr>
        <p:grpSpPr>
          <a:xfrm>
            <a:off x="6794178" y="4820120"/>
            <a:ext cx="3739122" cy="440047"/>
            <a:chOff x="3292726" y="4964380"/>
            <a:chExt cx="2804341" cy="330035"/>
          </a:xfrm>
        </p:grpSpPr>
        <p:grpSp>
          <p:nvGrpSpPr>
            <p:cNvPr id="18" name="Groupe 17">
              <a:extLst>
                <a:ext uri="{FF2B5EF4-FFF2-40B4-BE49-F238E27FC236}">
                  <a16:creationId xmlns:a16="http://schemas.microsoft.com/office/drawing/2014/main" id="{BA72126B-E58E-6AA8-AEAC-815059053D64}"/>
                </a:ext>
              </a:extLst>
            </p:cNvPr>
            <p:cNvGrpSpPr/>
            <p:nvPr/>
          </p:nvGrpSpPr>
          <p:grpSpPr>
            <a:xfrm>
              <a:off x="3295304" y="4964380"/>
              <a:ext cx="2801763" cy="330035"/>
              <a:chOff x="-3713586" y="5174736"/>
              <a:chExt cx="12368189" cy="1741346"/>
            </a:xfrm>
            <a:effectLst>
              <a:outerShdw blurRad="50800" dist="38100" dir="10800000" algn="r" rotWithShape="0">
                <a:prstClr val="black">
                  <a:alpha val="40000"/>
                </a:prstClr>
              </a:outerShdw>
            </a:effectLst>
          </p:grpSpPr>
          <p:sp>
            <p:nvSpPr>
              <p:cNvPr id="21" name="Rectangle : coins arrondis 20">
                <a:extLst>
                  <a:ext uri="{FF2B5EF4-FFF2-40B4-BE49-F238E27FC236}">
                    <a16:creationId xmlns:a16="http://schemas.microsoft.com/office/drawing/2014/main" id="{DD8D4756-3EEC-B3A3-5641-140ADF9887CF}"/>
                  </a:ext>
                </a:extLst>
              </p:cNvPr>
              <p:cNvSpPr/>
              <p:nvPr/>
            </p:nvSpPr>
            <p:spPr>
              <a:xfrm>
                <a:off x="-3713586" y="5188076"/>
                <a:ext cx="11756604" cy="172643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1867" kern="0">
                  <a:solidFill>
                    <a:srgbClr val="FFFFFF"/>
                  </a:solidFill>
                  <a:latin typeface="Arial"/>
                  <a:cs typeface="Arial"/>
                </a:endParaRPr>
              </a:p>
            </p:txBody>
          </p:sp>
          <p:sp>
            <p:nvSpPr>
              <p:cNvPr id="22" name="Forme libre : forme 21">
                <a:hlinkClick r:id="rId6"/>
                <a:extLst>
                  <a:ext uri="{FF2B5EF4-FFF2-40B4-BE49-F238E27FC236}">
                    <a16:creationId xmlns:a16="http://schemas.microsoft.com/office/drawing/2014/main" id="{CB3BB82F-0887-B9A2-24E5-C03253B30C3B}"/>
                  </a:ext>
                </a:extLst>
              </p:cNvPr>
              <p:cNvSpPr/>
              <p:nvPr/>
            </p:nvSpPr>
            <p:spPr>
              <a:xfrm rot="16200000" flipH="1">
                <a:off x="6881904" y="5143382"/>
                <a:ext cx="1741346" cy="1804053"/>
              </a:xfrm>
              <a:custGeom>
                <a:avLst/>
                <a:gdLst>
                  <a:gd name="connsiteX0" fmla="*/ 2176278 w 2176278"/>
                  <a:gd name="connsiteY0" fmla="*/ 0 h 2321247"/>
                  <a:gd name="connsiteX1" fmla="*/ 2174946 w 2176278"/>
                  <a:gd name="connsiteY1" fmla="*/ 171962 h 2321247"/>
                  <a:gd name="connsiteX2" fmla="*/ 2176243 w 2176278"/>
                  <a:gd name="connsiteY2" fmla="*/ 171962 h 2321247"/>
                  <a:gd name="connsiteX3" fmla="*/ 2176243 w 2176278"/>
                  <a:gd name="connsiteY3" fmla="*/ 1239837 h 2321247"/>
                  <a:gd name="connsiteX4" fmla="*/ 2175932 w 2176278"/>
                  <a:gd name="connsiteY4" fmla="*/ 1239837 h 2321247"/>
                  <a:gd name="connsiteX5" fmla="*/ 2176278 w 2176278"/>
                  <a:gd name="connsiteY5" fmla="*/ 1246604 h 2321247"/>
                  <a:gd name="connsiteX6" fmla="*/ 1088139 w 2176278"/>
                  <a:gd name="connsiteY6" fmla="*/ 2321247 h 2321247"/>
                  <a:gd name="connsiteX7" fmla="*/ 0 w 2176278"/>
                  <a:gd name="connsiteY7" fmla="*/ 1246604 h 2321247"/>
                  <a:gd name="connsiteX8" fmla="*/ 976883 w 2176278"/>
                  <a:gd name="connsiteY8" fmla="*/ 177510 h 2321247"/>
                  <a:gd name="connsiteX9" fmla="*/ 1081404 w 2176278"/>
                  <a:gd name="connsiteY9" fmla="*/ 172297 h 2321247"/>
                  <a:gd name="connsiteX10" fmla="*/ 1081404 w 2176278"/>
                  <a:gd name="connsiteY10" fmla="*/ 171962 h 2321247"/>
                  <a:gd name="connsiteX11" fmla="*/ 1088119 w 2176278"/>
                  <a:gd name="connsiteY11" fmla="*/ 171962 h 2321247"/>
                  <a:gd name="connsiteX12" fmla="*/ 1088139 w 2176278"/>
                  <a:gd name="connsiteY12" fmla="*/ 171961 h 2321247"/>
                  <a:gd name="connsiteX13" fmla="*/ 1088159 w 2176278"/>
                  <a:gd name="connsiteY13" fmla="*/ 171962 h 2321247"/>
                  <a:gd name="connsiteX14" fmla="*/ 1547368 w 2176278"/>
                  <a:gd name="connsiteY14" fmla="*/ 171962 h 2321247"/>
                  <a:gd name="connsiteX15" fmla="*/ 1539947 w 2176278"/>
                  <a:gd name="connsiteY15" fmla="*/ 170358 h 2321247"/>
                  <a:gd name="connsiteX16" fmla="*/ 2176278 w 2176278"/>
                  <a:gd name="connsiteY16" fmla="*/ 0 h 232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6278" h="2321247">
                    <a:moveTo>
                      <a:pt x="2176278" y="0"/>
                    </a:moveTo>
                    <a:lnTo>
                      <a:pt x="2174946" y="171962"/>
                    </a:lnTo>
                    <a:lnTo>
                      <a:pt x="2176243" y="171962"/>
                    </a:lnTo>
                    <a:lnTo>
                      <a:pt x="2176243" y="1239837"/>
                    </a:lnTo>
                    <a:lnTo>
                      <a:pt x="2175932" y="1239837"/>
                    </a:lnTo>
                    <a:lnTo>
                      <a:pt x="2176278" y="1246604"/>
                    </a:lnTo>
                    <a:cubicBezTo>
                      <a:pt x="2176278" y="1840113"/>
                      <a:pt x="1689102" y="2321247"/>
                      <a:pt x="1088139" y="2321247"/>
                    </a:cubicBezTo>
                    <a:cubicBezTo>
                      <a:pt x="487176" y="2321247"/>
                      <a:pt x="0" y="1840113"/>
                      <a:pt x="0" y="1246604"/>
                    </a:cubicBezTo>
                    <a:cubicBezTo>
                      <a:pt x="0" y="690190"/>
                      <a:pt x="428182" y="232542"/>
                      <a:pt x="976883" y="177510"/>
                    </a:cubicBezTo>
                    <a:lnTo>
                      <a:pt x="1081404" y="172297"/>
                    </a:lnTo>
                    <a:lnTo>
                      <a:pt x="1081404" y="171962"/>
                    </a:lnTo>
                    <a:lnTo>
                      <a:pt x="1088119" y="171962"/>
                    </a:lnTo>
                    <a:lnTo>
                      <a:pt x="1088139" y="171961"/>
                    </a:lnTo>
                    <a:lnTo>
                      <a:pt x="1088159" y="171962"/>
                    </a:lnTo>
                    <a:lnTo>
                      <a:pt x="1547368" y="171962"/>
                    </a:lnTo>
                    <a:lnTo>
                      <a:pt x="1539947" y="170358"/>
                    </a:lnTo>
                    <a:cubicBezTo>
                      <a:pt x="1740153" y="161198"/>
                      <a:pt x="2021326" y="149656"/>
                      <a:pt x="2176278" y="0"/>
                    </a:cubicBezTo>
                    <a:close/>
                  </a:path>
                </a:pathLst>
              </a:custGeom>
              <a:solidFill>
                <a:srgbClr val="1D71B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1219170">
                  <a:defRPr/>
                </a:pPr>
                <a:endParaRPr lang="fr-FR" sz="1867" kern="0">
                  <a:solidFill>
                    <a:srgbClr val="FFFFFF"/>
                  </a:solidFill>
                  <a:latin typeface="Arial"/>
                  <a:cs typeface="Arial"/>
                </a:endParaRPr>
              </a:p>
            </p:txBody>
          </p:sp>
        </p:grpSp>
        <p:sp>
          <p:nvSpPr>
            <p:cNvPr id="19" name="ZoneTexte 18">
              <a:hlinkClick r:id="rId7"/>
              <a:extLst>
                <a:ext uri="{FF2B5EF4-FFF2-40B4-BE49-F238E27FC236}">
                  <a16:creationId xmlns:a16="http://schemas.microsoft.com/office/drawing/2014/main" id="{268D5F67-FDEC-7497-6B81-2ACA5FCFA79E}"/>
                </a:ext>
              </a:extLst>
            </p:cNvPr>
            <p:cNvSpPr txBox="1"/>
            <p:nvPr/>
          </p:nvSpPr>
          <p:spPr>
            <a:xfrm>
              <a:off x="3292726" y="4995469"/>
              <a:ext cx="2467535" cy="253915"/>
            </a:xfrm>
            <a:prstGeom prst="rect">
              <a:avLst/>
            </a:prstGeom>
            <a:noFill/>
          </p:spPr>
          <p:txBody>
            <a:bodyPr wrap="square">
              <a:spAutoFit/>
            </a:bodyPr>
            <a:lstStyle/>
            <a:p>
              <a:r>
                <a:rPr lang="fr-FR" sz="1600" i="1"/>
                <a:t>hubsante.contact@esante.gouv.fr</a:t>
              </a:r>
            </a:p>
          </p:txBody>
        </p:sp>
        <p:pic>
          <p:nvPicPr>
            <p:cNvPr id="20" name="Graphique 19">
              <a:extLst>
                <a:ext uri="{FF2B5EF4-FFF2-40B4-BE49-F238E27FC236}">
                  <a16:creationId xmlns:a16="http://schemas.microsoft.com/office/drawing/2014/main" id="{FDC5BA90-474D-6F87-3537-C2E27AB385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5103" y="5066974"/>
              <a:ext cx="126000" cy="126000"/>
            </a:xfrm>
            <a:prstGeom prst="rect">
              <a:avLst/>
            </a:prstGeom>
          </p:spPr>
        </p:pic>
      </p:grpSp>
      <p:pic>
        <p:nvPicPr>
          <p:cNvPr id="1026" name="Picture 2" descr="profile image">
            <a:extLst>
              <a:ext uri="{FF2B5EF4-FFF2-40B4-BE49-F238E27FC236}">
                <a16:creationId xmlns:a16="http://schemas.microsoft.com/office/drawing/2014/main" id="{43FD3F34-4A34-BB63-DC59-0EDF6924E8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7123" y="1870619"/>
            <a:ext cx="1038120" cy="10381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photo of Romain Fouilland">
            <a:extLst>
              <a:ext uri="{FF2B5EF4-FFF2-40B4-BE49-F238E27FC236}">
                <a16:creationId xmlns:a16="http://schemas.microsoft.com/office/drawing/2014/main" id="{6AE8600E-C94B-5AEC-0ABB-0AAD9E900E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3882" y="1870619"/>
            <a:ext cx="1038120" cy="10381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FA0375-EEA1-EAC0-C3E2-E332A4F32BA5}"/>
              </a:ext>
            </a:extLst>
          </p:cNvPr>
          <p:cNvSpPr/>
          <p:nvPr/>
        </p:nvSpPr>
        <p:spPr>
          <a:xfrm>
            <a:off x="5948624" y="2960657"/>
            <a:ext cx="2341266" cy="767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4ABC7250-AEF0-31F4-42B6-691BC0439B87}"/>
              </a:ext>
            </a:extLst>
          </p:cNvPr>
          <p:cNvSpPr/>
          <p:nvPr/>
        </p:nvSpPr>
        <p:spPr>
          <a:xfrm>
            <a:off x="1006509" y="2951821"/>
            <a:ext cx="2341266" cy="767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B4D9BC8-7635-6A87-5FE7-C827332B2B1C}"/>
              </a:ext>
            </a:extLst>
          </p:cNvPr>
          <p:cNvSpPr/>
          <p:nvPr/>
        </p:nvSpPr>
        <p:spPr>
          <a:xfrm>
            <a:off x="2163367" y="4295422"/>
            <a:ext cx="513644" cy="6378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517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F6519C17-3ADD-BDFB-6BF3-58356D9B2ACC}"/>
              </a:ext>
            </a:extLst>
          </p:cNvPr>
          <p:cNvSpPr>
            <a:spLocks noGrp="1"/>
          </p:cNvSpPr>
          <p:nvPr>
            <p:ph type="body" sz="quarter" idx="10"/>
          </p:nvPr>
        </p:nvSpPr>
        <p:spPr/>
        <p:txBody>
          <a:bodyPr/>
          <a:lstStyle/>
          <a:p>
            <a:r>
              <a:rPr lang="fr-FR"/>
              <a:t>Point de situation des travaux 15-SMUR/RPIS</a:t>
            </a:r>
          </a:p>
        </p:txBody>
      </p:sp>
      <p:grpSp>
        <p:nvGrpSpPr>
          <p:cNvPr id="8" name="Group 11">
            <a:extLst>
              <a:ext uri="{FF2B5EF4-FFF2-40B4-BE49-F238E27FC236}">
                <a16:creationId xmlns:a16="http://schemas.microsoft.com/office/drawing/2014/main" id="{58E543B8-64DF-5898-4717-16810B1317F2}"/>
              </a:ext>
            </a:extLst>
          </p:cNvPr>
          <p:cNvGrpSpPr/>
          <p:nvPr/>
        </p:nvGrpSpPr>
        <p:grpSpPr>
          <a:xfrm>
            <a:off x="720000" y="1192044"/>
            <a:ext cx="10752000" cy="5084130"/>
            <a:chOff x="755576" y="1183955"/>
            <a:chExt cx="3240360" cy="2735911"/>
          </a:xfrm>
        </p:grpSpPr>
        <p:sp>
          <p:nvSpPr>
            <p:cNvPr id="9" name="Rectangle: Rounded Corners 8">
              <a:extLst>
                <a:ext uri="{FF2B5EF4-FFF2-40B4-BE49-F238E27FC236}">
                  <a16:creationId xmlns:a16="http://schemas.microsoft.com/office/drawing/2014/main" id="{756F8E6F-735B-3D19-8B00-19234AFA71F3}"/>
                </a:ext>
              </a:extLst>
            </p:cNvPr>
            <p:cNvSpPr/>
            <p:nvPr/>
          </p:nvSpPr>
          <p:spPr>
            <a:xfrm>
              <a:off x="755576" y="1283488"/>
              <a:ext cx="3240360" cy="2636378"/>
            </a:xfrm>
            <a:prstGeom prst="roundRect">
              <a:avLst>
                <a:gd name="adj" fmla="val 3667"/>
              </a:avLst>
            </a:prstGeom>
            <a:noFill/>
            <a:ln w="12700" cap="flat" cmpd="sng" algn="ctr">
              <a:solidFill>
                <a:srgbClr val="D60951"/>
              </a:solidFill>
              <a:prstDash val="solid"/>
            </a:ln>
            <a:effectLst/>
          </p:spPr>
          <p:txBody>
            <a:bodyPr lIns="121920" tIns="144000" rIns="121920" bIns="60960" rtlCol="0" anchor="t"/>
            <a:lstStyle/>
            <a:p>
              <a:pPr marL="0" marR="0" lvl="0" indent="0" algn="just" defTabSz="1219170" eaLnBrk="1" fontAlgn="auto" latinLnBrk="0" hangingPunct="1">
                <a:lnSpc>
                  <a:spcPct val="100000"/>
                </a:lnSpc>
                <a:spcBef>
                  <a:spcPts val="0"/>
                </a:spcBef>
                <a:spcAft>
                  <a:spcPts val="0"/>
                </a:spcAft>
                <a:buClr>
                  <a:srgbClr val="95C23D"/>
                </a:buClr>
                <a:buSzTx/>
                <a:buFontTx/>
                <a:buNone/>
                <a:tabLst/>
                <a:defRPr/>
              </a:pPr>
              <a:endParaRPr kumimoji="0" lang="fr-FR" sz="1100" b="1" i="0" u="none" strike="noStrike" kern="0" cap="none" spc="0" normalizeH="0" baseline="0" noProof="0" dirty="0">
                <a:ln>
                  <a:noFill/>
                </a:ln>
                <a:solidFill>
                  <a:srgbClr val="000000">
                    <a:lumMod val="65000"/>
                    <a:lumOff val="35000"/>
                  </a:srgbClr>
                </a:solidFill>
                <a:effectLst/>
                <a:uLnTx/>
                <a:uFillTx/>
                <a:latin typeface="Arial"/>
                <a:cs typeface="Arial"/>
              </a:endParaRPr>
            </a:p>
            <a:p>
              <a:pPr marL="0" marR="0" lvl="0" indent="0" algn="just" defTabSz="121917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000000">
                      <a:lumMod val="65000"/>
                      <a:lumOff val="35000"/>
                    </a:srgbClr>
                  </a:solidFill>
                  <a:effectLst/>
                  <a:uLnTx/>
                  <a:uFillTx/>
                  <a:latin typeface="Arial"/>
                  <a:cs typeface="Arial"/>
                </a:rPr>
                <a:t>Disponible </a:t>
              </a:r>
              <a:r>
                <a:rPr kumimoji="0" lang="fr-FR" sz="1600" b="0" i="0" u="none" strike="noStrike" kern="0" cap="none" spc="0" normalizeH="0" baseline="0" noProof="0" dirty="0">
                  <a:ln>
                    <a:noFill/>
                  </a:ln>
                  <a:solidFill>
                    <a:srgbClr val="000000">
                      <a:lumMod val="65000"/>
                      <a:lumOff val="35000"/>
                    </a:srgbClr>
                  </a:solidFill>
                  <a:effectLst/>
                  <a:uLnTx/>
                  <a:uFillTx/>
                  <a:latin typeface="Arial"/>
                  <a:ea typeface="+mn-lt"/>
                  <a:cs typeface="Arial"/>
                </a:rPr>
                <a:t>→</a:t>
              </a:r>
              <a:r>
                <a:rPr kumimoji="0" lang="fr-FR" sz="1600" b="0" i="0" u="none" strike="noStrike" kern="0" cap="none" spc="0" normalizeH="0" baseline="0" noProof="0" dirty="0">
                  <a:ln>
                    <a:noFill/>
                  </a:ln>
                  <a:solidFill>
                    <a:srgbClr val="000000">
                      <a:lumMod val="65000"/>
                      <a:lumOff val="35000"/>
                    </a:srgbClr>
                  </a:solidFill>
                  <a:effectLst/>
                  <a:uLnTx/>
                  <a:uFillTx/>
                  <a:latin typeface="Arial"/>
                  <a:cs typeface="Arial"/>
                </a:rPr>
                <a:t> </a:t>
              </a:r>
              <a:r>
                <a:rPr kumimoji="0" lang="fr-FR" sz="1600" b="1" i="0" u="none" strike="noStrike" kern="0" cap="none" spc="0" normalizeH="0" baseline="0" noProof="0" dirty="0">
                  <a:ln>
                    <a:noFill/>
                  </a:ln>
                  <a:solidFill>
                    <a:srgbClr val="D60951"/>
                  </a:solidFill>
                  <a:effectLst/>
                  <a:uLnTx/>
                  <a:uFillTx/>
                  <a:latin typeface="Arial"/>
                  <a:cs typeface="Arial"/>
                </a:rPr>
                <a:t>DSF v1.6 </a:t>
              </a:r>
              <a:r>
                <a:rPr kumimoji="0" lang="fr-FR" sz="1600" i="0" u="none" strike="noStrike" kern="0" cap="none" spc="0" normalizeH="0" baseline="0" noProof="0" dirty="0">
                  <a:ln>
                    <a:noFill/>
                  </a:ln>
                  <a:solidFill>
                    <a:srgbClr val="D60951"/>
                  </a:solidFill>
                  <a:effectLst/>
                  <a:uLnTx/>
                  <a:uFillTx/>
                  <a:latin typeface="Arial"/>
                  <a:cs typeface="Arial"/>
                </a:rPr>
                <a:t>(octobre)</a:t>
              </a:r>
            </a:p>
            <a:p>
              <a:pPr marL="0" marR="0" lvl="0" indent="0" algn="just" defTabSz="1219170" eaLnBrk="1" fontAlgn="auto" latinLnBrk="0" hangingPunct="1">
                <a:lnSpc>
                  <a:spcPct val="100000"/>
                </a:lnSpc>
                <a:spcBef>
                  <a:spcPts val="0"/>
                </a:spcBef>
                <a:spcAft>
                  <a:spcPts val="0"/>
                </a:spcAft>
                <a:buClr>
                  <a:srgbClr val="95C23D"/>
                </a:buClr>
                <a:buSzTx/>
                <a:buFontTx/>
                <a:buNone/>
                <a:tabLst/>
                <a:defRPr/>
              </a:pPr>
              <a:endParaRPr kumimoji="0" lang="fr-FR" sz="500" b="0" i="0" u="none" strike="noStrike" kern="0" cap="none" spc="0" normalizeH="0" baseline="0" noProof="0" dirty="0">
                <a:ln>
                  <a:noFill/>
                </a:ln>
                <a:solidFill>
                  <a:srgbClr val="000000">
                    <a:lumMod val="65000"/>
                    <a:lumOff val="35000"/>
                  </a:srgbClr>
                </a:solidFill>
                <a:effectLst/>
                <a:uLnTx/>
                <a:uFillTx/>
                <a:latin typeface="Arial"/>
                <a:cs typeface="Arial"/>
              </a:endParaRPr>
            </a:p>
            <a:p>
              <a:pPr marL="380990" marR="0" lvl="0" indent="-380990" algn="just" defTabSz="1219170" eaLnBrk="1" fontAlgn="auto" latinLnBrk="0" hangingPunct="1">
                <a:lnSpc>
                  <a:spcPct val="100000"/>
                </a:lnSpc>
                <a:spcBef>
                  <a:spcPts val="0"/>
                </a:spcBef>
                <a:spcAft>
                  <a:spcPts val="0"/>
                </a:spcAft>
                <a:buClr>
                  <a:srgbClr val="95C23D"/>
                </a:buClr>
                <a:buSzTx/>
                <a:buFont typeface="Wingdings" panose="05000000000000000000" pitchFamily="2" charset="2"/>
                <a:buChar char="ü"/>
                <a:tabLst/>
                <a:defRPr/>
              </a:pPr>
              <a:r>
                <a:rPr kumimoji="0" lang="fr-FR" sz="1400" b="0" i="0" u="none" strike="noStrike" kern="0" cap="none" spc="0" normalizeH="0" baseline="0" noProof="0" dirty="0">
                  <a:ln>
                    <a:noFill/>
                  </a:ln>
                  <a:solidFill>
                    <a:schemeClr val="bg1">
                      <a:lumMod val="50000"/>
                    </a:schemeClr>
                  </a:solidFill>
                  <a:effectLst/>
                  <a:uLnTx/>
                  <a:uFillTx/>
                  <a:latin typeface="Arial"/>
                  <a:cs typeface="Arial"/>
                </a:rPr>
                <a:t>Messages d’échange de dossier/affaire (RS-EDA) du LRM vers la tablette et sa mise à jour (RS-EDA-SMUR)</a:t>
              </a:r>
            </a:p>
            <a:p>
              <a:pPr marL="380990" marR="0" lvl="0" indent="-380990" algn="just" defTabSz="1219170" eaLnBrk="1" fontAlgn="auto" latinLnBrk="0" hangingPunct="1">
                <a:lnSpc>
                  <a:spcPct val="100000"/>
                </a:lnSpc>
                <a:spcBef>
                  <a:spcPts val="0"/>
                </a:spcBef>
                <a:spcAft>
                  <a:spcPts val="0"/>
                </a:spcAft>
                <a:buClr>
                  <a:srgbClr val="95C23D"/>
                </a:buClr>
                <a:buSzTx/>
                <a:buFont typeface="Wingdings" panose="05000000000000000000" pitchFamily="2" charset="2"/>
                <a:buChar char="ü"/>
                <a:tabLst/>
                <a:defRPr/>
              </a:pPr>
              <a:r>
                <a:rPr kumimoji="0" lang="fr-FR" sz="1400" b="0" i="0" u="none" strike="noStrike" kern="0" cap="none" spc="0" normalizeH="0" baseline="0" noProof="0" dirty="0">
                  <a:ln>
                    <a:noFill/>
                  </a:ln>
                  <a:solidFill>
                    <a:schemeClr val="bg1">
                      <a:lumMod val="50000"/>
                    </a:schemeClr>
                  </a:solidFill>
                  <a:effectLst/>
                  <a:uLnTx/>
                  <a:uFillTx/>
                  <a:latin typeface="Arial"/>
                  <a:cs typeface="Arial"/>
                </a:rPr>
                <a:t>Message d’échange des données RPIS (RS-RPIS) de la tablette vers l’ORU et LRM </a:t>
              </a:r>
            </a:p>
            <a:p>
              <a:pPr marL="380990" marR="0" lvl="0" indent="-380990" algn="just" defTabSz="1219170" eaLnBrk="1" fontAlgn="auto" latinLnBrk="0" hangingPunct="1">
                <a:lnSpc>
                  <a:spcPct val="100000"/>
                </a:lnSpc>
                <a:spcBef>
                  <a:spcPts val="0"/>
                </a:spcBef>
                <a:spcAft>
                  <a:spcPts val="0"/>
                </a:spcAft>
                <a:buClr>
                  <a:srgbClr val="95C23D"/>
                </a:buClr>
                <a:buSzTx/>
                <a:buFont typeface="Wingdings" panose="05000000000000000000" pitchFamily="2" charset="2"/>
                <a:buChar char="ü"/>
                <a:tabLst/>
                <a:defRPr/>
              </a:pPr>
              <a:r>
                <a:rPr kumimoji="0" lang="fr-FR" sz="1400" b="0" i="0" u="none" strike="noStrike" kern="0" cap="none" spc="0" normalizeH="0" baseline="0" noProof="0" dirty="0">
                  <a:ln>
                    <a:noFill/>
                  </a:ln>
                  <a:solidFill>
                    <a:srgbClr val="000000">
                      <a:lumMod val="65000"/>
                      <a:lumOff val="35000"/>
                    </a:srgbClr>
                  </a:solidFill>
                  <a:effectLst/>
                  <a:uLnTx/>
                  <a:uFillTx/>
                  <a:latin typeface="Arial"/>
                  <a:cs typeface="Arial"/>
                </a:rPr>
                <a:t>Messages d’échange de demande d’engagement d’une ressource (RS-ER), des ressources engagées sur une intervention (RS-RI) du LRM vers la tablette</a:t>
              </a:r>
            </a:p>
            <a:p>
              <a:pPr marL="380990" marR="0" lvl="0" indent="-380990" algn="just" defTabSz="1219170" eaLnBrk="1" fontAlgn="auto" latinLnBrk="0" hangingPunct="1">
                <a:lnSpc>
                  <a:spcPct val="100000"/>
                </a:lnSpc>
                <a:spcBef>
                  <a:spcPts val="0"/>
                </a:spcBef>
                <a:spcAft>
                  <a:spcPts val="0"/>
                </a:spcAft>
                <a:buClr>
                  <a:srgbClr val="95C23D"/>
                </a:buClr>
                <a:buSzTx/>
                <a:buFont typeface="Wingdings" panose="05000000000000000000" pitchFamily="2" charset="2"/>
                <a:buChar char="ü"/>
                <a:tabLst/>
                <a:defRPr/>
              </a:pPr>
              <a:r>
                <a:rPr kumimoji="0" lang="fr-FR" sz="1400" b="0" i="0" u="none" strike="noStrike" kern="0" cap="none" spc="0" normalizeH="0" baseline="0" noProof="0" dirty="0">
                  <a:ln>
                    <a:noFill/>
                  </a:ln>
                  <a:solidFill>
                    <a:schemeClr val="bg1">
                      <a:lumMod val="50000"/>
                    </a:schemeClr>
                  </a:solidFill>
                  <a:effectLst/>
                  <a:uLnTx/>
                  <a:uFillTx/>
                  <a:latin typeface="Arial"/>
                  <a:cs typeface="Arial"/>
                </a:rPr>
                <a:t>Messages d’échange des statuts du SMUR (RS-SR), de la réponse à la demande d’engagement d’un SMUR (RS-RI)</a:t>
              </a:r>
              <a:r>
                <a:rPr kumimoji="0" lang="fr-FR" sz="1400" b="0" i="0" u="none" strike="noStrike" kern="0" cap="none" spc="0" normalizeH="0" baseline="0" noProof="0" dirty="0">
                  <a:ln>
                    <a:noFill/>
                  </a:ln>
                  <a:solidFill>
                    <a:srgbClr val="000000">
                      <a:lumMod val="65000"/>
                      <a:lumOff val="35000"/>
                    </a:srgbClr>
                  </a:solidFill>
                  <a:effectLst/>
                  <a:uLnTx/>
                  <a:uFillTx/>
                  <a:latin typeface="Arial"/>
                  <a:cs typeface="Arial"/>
                </a:rPr>
                <a:t>, de liens URL (RS-URL) et du bilan patient (RS-BPV) de la tablette vers le LRM</a:t>
              </a:r>
            </a:p>
            <a:p>
              <a:pPr marL="380990" marR="0" lvl="0" indent="-380990" algn="just" defTabSz="1219170" eaLnBrk="1" fontAlgn="auto" latinLnBrk="0" hangingPunct="1">
                <a:lnSpc>
                  <a:spcPct val="100000"/>
                </a:lnSpc>
                <a:spcBef>
                  <a:spcPts val="0"/>
                </a:spcBef>
                <a:spcAft>
                  <a:spcPts val="0"/>
                </a:spcAft>
                <a:buClr>
                  <a:srgbClr val="95C23D"/>
                </a:buClr>
                <a:buSzTx/>
                <a:buFont typeface="Wingdings" panose="05000000000000000000" pitchFamily="2" charset="2"/>
                <a:buChar char="ü"/>
                <a:tabLst/>
                <a:defRPr/>
              </a:pPr>
              <a:r>
                <a:rPr kumimoji="0" lang="fr-FR" sz="1400" b="0" i="0" u="none" strike="noStrike" kern="0" cap="none" spc="0" normalizeH="0" baseline="0" noProof="0" dirty="0">
                  <a:ln>
                    <a:noFill/>
                  </a:ln>
                  <a:solidFill>
                    <a:schemeClr val="bg1">
                      <a:lumMod val="50000"/>
                    </a:schemeClr>
                  </a:solidFill>
                  <a:effectLst/>
                  <a:uLnTx/>
                  <a:uFillTx/>
                  <a:latin typeface="Arial"/>
                  <a:cs typeface="Arial"/>
                </a:rPr>
                <a:t>Messages de géolocalisation (GEO-POS, GEO-RES, GEO-REQ) de la tablette vers le LRM</a:t>
              </a:r>
            </a:p>
            <a:p>
              <a:pPr marL="380990" marR="0" lvl="0" indent="-380990" algn="just" defTabSz="1219170" eaLnBrk="1" fontAlgn="auto" latinLnBrk="0" hangingPunct="1">
                <a:lnSpc>
                  <a:spcPct val="100000"/>
                </a:lnSpc>
                <a:spcBef>
                  <a:spcPts val="0"/>
                </a:spcBef>
                <a:spcAft>
                  <a:spcPts val="0"/>
                </a:spcAft>
                <a:buClr>
                  <a:srgbClr val="95C23D"/>
                </a:buClr>
                <a:buSzTx/>
                <a:buFont typeface="Wingdings" panose="05000000000000000000" pitchFamily="2" charset="2"/>
                <a:buChar char="ü"/>
                <a:tabLst/>
                <a:defRPr/>
              </a:pPr>
              <a:r>
                <a:rPr kumimoji="0" lang="fr-FR" sz="1400" b="0" i="0" u="none" strike="noStrike" kern="0" cap="none" spc="0" normalizeH="0" baseline="0" noProof="0" dirty="0">
                  <a:ln>
                    <a:noFill/>
                  </a:ln>
                  <a:solidFill>
                    <a:schemeClr val="bg1">
                      <a:lumMod val="50000"/>
                    </a:schemeClr>
                  </a:solidFill>
                  <a:effectLst/>
                  <a:uLnTx/>
                  <a:uFillTx/>
                  <a:latin typeface="Arial"/>
                  <a:cs typeface="Arial"/>
                </a:rPr>
                <a:t>Cahier de recette du lien avec 2 cas de tests illustrés</a:t>
              </a:r>
            </a:p>
            <a:p>
              <a:pPr marL="0" marR="0" lvl="0" indent="0" algn="just" defTabSz="1219170" eaLnBrk="1" fontAlgn="auto" latinLnBrk="0" hangingPunct="1">
                <a:lnSpc>
                  <a:spcPct val="100000"/>
                </a:lnSpc>
                <a:spcBef>
                  <a:spcPts val="0"/>
                </a:spcBef>
                <a:spcAft>
                  <a:spcPts val="0"/>
                </a:spcAft>
                <a:buClr>
                  <a:srgbClr val="95C23D"/>
                </a:buClr>
                <a:buSzTx/>
                <a:buFontTx/>
                <a:buNone/>
                <a:tabLst/>
                <a:defRPr/>
              </a:pPr>
              <a:endParaRPr kumimoji="0" lang="fr-FR" sz="1600" b="0" i="0" u="none" strike="noStrike" kern="0" cap="none" spc="0" normalizeH="0" baseline="0" noProof="0" dirty="0">
                <a:ln>
                  <a:noFill/>
                </a:ln>
                <a:solidFill>
                  <a:srgbClr val="000000">
                    <a:lumMod val="65000"/>
                    <a:lumOff val="35000"/>
                  </a:srgbClr>
                </a:solidFill>
                <a:effectLst/>
                <a:uLnTx/>
                <a:uFillTx/>
                <a:latin typeface="Arial"/>
                <a:cs typeface="Arial"/>
              </a:endParaRPr>
            </a:p>
            <a:p>
              <a:pPr marL="0" marR="0" lvl="0" indent="0" algn="just" defTabSz="1219170" eaLnBrk="1" fontAlgn="auto" latinLnBrk="0" hangingPunct="1">
                <a:lnSpc>
                  <a:spcPct val="100000"/>
                </a:lnSpc>
                <a:spcBef>
                  <a:spcPts val="0"/>
                </a:spcBef>
                <a:spcAft>
                  <a:spcPts val="0"/>
                </a:spcAft>
                <a:buClr>
                  <a:srgbClr val="95C23D"/>
                </a:buClr>
                <a:buSzTx/>
                <a:buFontTx/>
                <a:buNone/>
                <a:tabLst/>
                <a:defRPr/>
              </a:pPr>
              <a:r>
                <a:rPr kumimoji="0" lang="fr-FR" sz="1600" b="1" i="1" u="none" strike="noStrike" kern="0" cap="none" spc="0" normalizeH="0" baseline="0" noProof="0" dirty="0">
                  <a:ln>
                    <a:noFill/>
                  </a:ln>
                  <a:solidFill>
                    <a:srgbClr val="000000">
                      <a:lumMod val="65000"/>
                      <a:lumOff val="35000"/>
                    </a:srgbClr>
                  </a:solidFill>
                  <a:effectLst/>
                  <a:uLnTx/>
                  <a:uFillTx/>
                  <a:latin typeface="Arial"/>
                  <a:cs typeface="Arial"/>
                </a:rPr>
                <a:t>En cours</a:t>
              </a:r>
              <a:endParaRPr kumimoji="0" lang="fr-FR" sz="1600" b="0" i="1" u="none" strike="noStrike" kern="0" cap="none" spc="0" normalizeH="0" baseline="0" noProof="0" dirty="0">
                <a:ln>
                  <a:noFill/>
                </a:ln>
                <a:solidFill>
                  <a:srgbClr val="000000">
                    <a:lumMod val="65000"/>
                    <a:lumOff val="35000"/>
                  </a:srgbClr>
                </a:solidFill>
                <a:effectLst/>
                <a:uLnTx/>
                <a:uFillTx/>
                <a:latin typeface="Arial"/>
                <a:cs typeface="Arial"/>
              </a:endParaRPr>
            </a:p>
            <a:p>
              <a:pPr marL="0" marR="0" lvl="0" indent="0" algn="just" defTabSz="1219170" eaLnBrk="1" fontAlgn="auto" latinLnBrk="0" hangingPunct="1">
                <a:lnSpc>
                  <a:spcPct val="100000"/>
                </a:lnSpc>
                <a:spcBef>
                  <a:spcPts val="0"/>
                </a:spcBef>
                <a:spcAft>
                  <a:spcPts val="0"/>
                </a:spcAft>
                <a:buClr>
                  <a:srgbClr val="FFC000"/>
                </a:buClr>
                <a:buSzTx/>
                <a:buFontTx/>
                <a:buNone/>
                <a:tabLst/>
                <a:defRPr/>
              </a:pPr>
              <a:endParaRPr kumimoji="0" lang="fr-FR" sz="500" b="0" i="1" u="none" strike="noStrike" kern="0" cap="none" spc="0" normalizeH="0" baseline="0" noProof="0" dirty="0">
                <a:ln>
                  <a:noFill/>
                </a:ln>
                <a:solidFill>
                  <a:srgbClr val="000000">
                    <a:lumMod val="65000"/>
                    <a:lumOff val="35000"/>
                  </a:srgbClr>
                </a:solidFill>
                <a:effectLst/>
                <a:uLnTx/>
                <a:uFillTx/>
                <a:latin typeface="Arial"/>
                <a:cs typeface="Arial"/>
              </a:endParaRPr>
            </a:p>
            <a:p>
              <a:pPr marL="285750" indent="-285750" algn="just">
                <a:buClr>
                  <a:srgbClr val="FFC000"/>
                </a:buClr>
                <a:buFont typeface="Wingdings" panose="05000000000000000000" pitchFamily="2" charset="2"/>
                <a:buChar char="v"/>
              </a:pPr>
              <a:r>
                <a:rPr kumimoji="0" lang="fr-FR" sz="1400" b="0" i="0" u="none" strike="noStrike" kern="0" cap="none" spc="0" normalizeH="0" baseline="0" noProof="0" dirty="0">
                  <a:ln>
                    <a:noFill/>
                  </a:ln>
                  <a:solidFill>
                    <a:srgbClr val="000000">
                      <a:lumMod val="65000"/>
                      <a:lumOff val="35000"/>
                    </a:srgbClr>
                  </a:solidFill>
                  <a:effectLst/>
                  <a:uLnTx/>
                  <a:uFillTx/>
                  <a:latin typeface="Arial"/>
                  <a:cs typeface="Arial"/>
                </a:rPr>
                <a:t>Ateliers métiers avec les SAMU pilotes sur les </a:t>
              </a:r>
              <a:r>
                <a:rPr lang="fr-FR" sz="1400" dirty="0">
                  <a:solidFill>
                    <a:srgbClr val="000000">
                      <a:lumMod val="65000"/>
                      <a:lumOff val="35000"/>
                    </a:srgbClr>
                  </a:solidFill>
                  <a:latin typeface="Arial"/>
                  <a:cs typeface="Arial"/>
                </a:rPr>
                <a:t>échanges de bilan SIS et ATSU, début décembre</a:t>
              </a:r>
            </a:p>
            <a:p>
              <a:pPr marL="285750" indent="-285750" algn="just">
                <a:buClr>
                  <a:srgbClr val="FFC000"/>
                </a:buClr>
                <a:buFont typeface="Wingdings" panose="05000000000000000000" pitchFamily="2" charset="2"/>
                <a:buChar char="v"/>
              </a:pPr>
              <a:r>
                <a:rPr lang="fr-FR" sz="1400" dirty="0">
                  <a:solidFill>
                    <a:schemeClr val="tx1">
                      <a:lumMod val="65000"/>
                      <a:lumOff val="35000"/>
                    </a:schemeClr>
                  </a:solidFill>
                </a:rPr>
                <a:t>Définition d’un modèle de données des bilans secouristes (ATSU et SIS) de leur logiciel vers le LRM</a:t>
              </a:r>
            </a:p>
            <a:p>
              <a:pPr marL="285750" indent="-285750" algn="just">
                <a:buClr>
                  <a:srgbClr val="FFC000"/>
                </a:buClr>
                <a:buFont typeface="Wingdings" panose="05000000000000000000" pitchFamily="2" charset="2"/>
                <a:buChar char="v"/>
              </a:pPr>
              <a:r>
                <a:rPr lang="fr-FR" sz="1400" dirty="0">
                  <a:solidFill>
                    <a:schemeClr val="tx1">
                      <a:lumMod val="65000"/>
                      <a:lumOff val="35000"/>
                    </a:schemeClr>
                  </a:solidFill>
                </a:rPr>
                <a:t>Ajout d’un cas d’usage d’intervention secondaire et son traitement</a:t>
              </a:r>
            </a:p>
            <a:p>
              <a:pPr marL="285750" indent="-285750" algn="just">
                <a:buClr>
                  <a:srgbClr val="FFC000"/>
                </a:buClr>
                <a:buFont typeface="Wingdings" panose="05000000000000000000" pitchFamily="2" charset="2"/>
                <a:buChar char="v"/>
              </a:pPr>
              <a:r>
                <a:rPr lang="fr-FR" sz="1400" dirty="0">
                  <a:solidFill>
                    <a:schemeClr val="bg1">
                      <a:lumMod val="50000"/>
                    </a:schemeClr>
                  </a:solidFill>
                </a:rPr>
                <a:t>Validation du SAMU 35 comme pilote et </a:t>
              </a:r>
              <a:r>
                <a:rPr lang="fr-FR" sz="1400" dirty="0">
                  <a:solidFill>
                    <a:schemeClr val="bg1">
                      <a:lumMod val="50000"/>
                    </a:schemeClr>
                  </a:solidFill>
                  <a:latin typeface="Arial"/>
                  <a:cs typeface="Arial"/>
                </a:rPr>
                <a:t>i</a:t>
              </a:r>
              <a:r>
                <a:rPr lang="fr-FR" sz="1400" kern="0" dirty="0">
                  <a:solidFill>
                    <a:schemeClr val="bg1">
                      <a:lumMod val="50000"/>
                    </a:schemeClr>
                  </a:solidFill>
                  <a:latin typeface="Arial"/>
                  <a:cs typeface="Arial"/>
                </a:rPr>
                <a:t>dentification d’un SAMU pilote utilisant </a:t>
              </a:r>
              <a:r>
                <a:rPr lang="fr-FR" sz="1400" kern="0" dirty="0" err="1">
                  <a:solidFill>
                    <a:schemeClr val="bg1">
                      <a:lumMod val="50000"/>
                    </a:schemeClr>
                  </a:solidFill>
                  <a:latin typeface="Arial"/>
                  <a:cs typeface="Arial"/>
                </a:rPr>
                <a:t>TerminalSMUR</a:t>
              </a:r>
              <a:r>
                <a:rPr lang="fr-FR" sz="1400" dirty="0">
                  <a:solidFill>
                    <a:schemeClr val="bg1">
                      <a:lumMod val="50000"/>
                    </a:schemeClr>
                  </a:solidFill>
                  <a:latin typeface="Arial"/>
                  <a:cs typeface="Arial"/>
                </a:rPr>
                <a:t> (région PACA)</a:t>
              </a:r>
            </a:p>
            <a:p>
              <a:pPr marL="285750" indent="-285750" algn="just">
                <a:buClr>
                  <a:srgbClr val="FFC000"/>
                </a:buClr>
                <a:buFont typeface="Wingdings" panose="05000000000000000000" pitchFamily="2" charset="2"/>
                <a:buChar char="v"/>
              </a:pPr>
              <a:r>
                <a:rPr lang="fr-FR" sz="1400" dirty="0">
                  <a:solidFill>
                    <a:srgbClr val="000000">
                      <a:lumMod val="65000"/>
                      <a:lumOff val="35000"/>
                    </a:srgbClr>
                  </a:solidFill>
                  <a:latin typeface="Arial"/>
                  <a:cs typeface="Arial"/>
                </a:rPr>
                <a:t>Validation des recettes de plusieurs éditeurs de logiciels SMUR sur le RS-EDA et RS-EDA-MAJ</a:t>
              </a:r>
              <a:endParaRPr lang="fr-FR" sz="1400" dirty="0">
                <a:solidFill>
                  <a:schemeClr val="tx1">
                    <a:lumMod val="65000"/>
                    <a:lumOff val="35000"/>
                  </a:schemeClr>
                </a:solidFill>
              </a:endParaRPr>
            </a:p>
            <a:p>
              <a:pPr marL="0" marR="0" lvl="0" indent="0" algn="just" defTabSz="1219170" eaLnBrk="1" fontAlgn="auto" latinLnBrk="0" hangingPunct="1">
                <a:lnSpc>
                  <a:spcPct val="100000"/>
                </a:lnSpc>
                <a:spcBef>
                  <a:spcPts val="0"/>
                </a:spcBef>
                <a:spcAft>
                  <a:spcPts val="0"/>
                </a:spcAft>
                <a:buClr>
                  <a:srgbClr val="FFC000"/>
                </a:buClr>
                <a:buSzTx/>
                <a:buFontTx/>
                <a:buNone/>
                <a:tabLst/>
                <a:defRPr/>
              </a:pPr>
              <a:endParaRPr kumimoji="0" lang="fr-FR" sz="1600" b="0" i="1" u="none" strike="noStrike" kern="0" cap="none" spc="0" normalizeH="0" baseline="0" noProof="0" dirty="0">
                <a:ln>
                  <a:noFill/>
                </a:ln>
                <a:solidFill>
                  <a:srgbClr val="000000">
                    <a:lumMod val="65000"/>
                    <a:lumOff val="35000"/>
                  </a:srgbClr>
                </a:solidFill>
                <a:effectLst/>
                <a:uLnTx/>
                <a:uFillTx/>
                <a:latin typeface="Arial"/>
                <a:cs typeface="Arial"/>
              </a:endParaRPr>
            </a:p>
            <a:p>
              <a:pPr marL="0" marR="0" lvl="0" indent="0" algn="just" defTabSz="1219170" eaLnBrk="1" fontAlgn="auto" latinLnBrk="0" hangingPunct="1">
                <a:lnSpc>
                  <a:spcPct val="100000"/>
                </a:lnSpc>
                <a:spcBef>
                  <a:spcPts val="0"/>
                </a:spcBef>
                <a:spcAft>
                  <a:spcPts val="0"/>
                </a:spcAft>
                <a:buClr>
                  <a:srgbClr val="0070C0"/>
                </a:buClr>
                <a:buSzTx/>
                <a:buFontTx/>
                <a:buNone/>
                <a:tabLst/>
                <a:defRPr/>
              </a:pPr>
              <a:r>
                <a:rPr kumimoji="0" lang="fr-FR" sz="1600" b="1" i="1" u="none" strike="noStrike" kern="0" cap="none" spc="0" normalizeH="0" baseline="0" noProof="0" dirty="0">
                  <a:ln>
                    <a:noFill/>
                  </a:ln>
                  <a:solidFill>
                    <a:srgbClr val="000000">
                      <a:lumMod val="65000"/>
                      <a:lumOff val="35000"/>
                    </a:srgbClr>
                  </a:solidFill>
                  <a:effectLst/>
                  <a:uLnTx/>
                  <a:uFillTx/>
                  <a:latin typeface="Arial"/>
                  <a:cs typeface="Arial"/>
                </a:rPr>
                <a:t>A</a:t>
              </a:r>
              <a:r>
                <a:rPr kumimoji="0" lang="fr-FR" sz="1600" b="1" i="1" u="none" strike="noStrike" kern="0" cap="none" spc="0" normalizeH="0" baseline="0" noProof="0" dirty="0">
                  <a:ln>
                    <a:noFill/>
                  </a:ln>
                  <a:solidFill>
                    <a:srgbClr val="000000">
                      <a:lumMod val="65000"/>
                      <a:lumOff val="35000"/>
                    </a:srgbClr>
                  </a:solidFill>
                  <a:effectLst/>
                  <a:uLnTx/>
                  <a:uFillTx/>
                  <a:latin typeface="Arial"/>
                  <a:ea typeface="+mn-lt"/>
                  <a:cs typeface="Arial"/>
                </a:rPr>
                <a:t> venir</a:t>
              </a:r>
              <a:r>
                <a:rPr kumimoji="0" lang="fr-FR" sz="1600" b="1" i="0" u="none" strike="noStrike" kern="0" cap="none" spc="0" normalizeH="0" baseline="0" noProof="0" dirty="0">
                  <a:ln>
                    <a:noFill/>
                  </a:ln>
                  <a:solidFill>
                    <a:srgbClr val="000000">
                      <a:lumMod val="65000"/>
                      <a:lumOff val="35000"/>
                    </a:srgbClr>
                  </a:solidFill>
                  <a:effectLst/>
                  <a:uLnTx/>
                  <a:uFillTx/>
                  <a:latin typeface="Arial"/>
                  <a:ea typeface="+mn-lt"/>
                  <a:cs typeface="Arial"/>
                </a:rPr>
                <a:t> </a:t>
              </a:r>
              <a:r>
                <a:rPr kumimoji="0" lang="fr-FR" sz="1600" b="0" i="0" u="none" strike="noStrike" kern="0" cap="none" spc="0" normalizeH="0" baseline="0" noProof="0" dirty="0">
                  <a:ln>
                    <a:noFill/>
                  </a:ln>
                  <a:solidFill>
                    <a:srgbClr val="000000">
                      <a:lumMod val="65000"/>
                      <a:lumOff val="35000"/>
                    </a:srgbClr>
                  </a:solidFill>
                  <a:effectLst/>
                  <a:uLnTx/>
                  <a:uFillTx/>
                  <a:latin typeface="Arial"/>
                  <a:ea typeface="+mn-lt"/>
                  <a:cs typeface="Arial"/>
                </a:rPr>
                <a:t> </a:t>
              </a:r>
            </a:p>
            <a:p>
              <a:pPr marL="0" marR="0" lvl="0" indent="0" algn="just" defTabSz="1219170" eaLnBrk="1" fontAlgn="auto" latinLnBrk="0" hangingPunct="1">
                <a:lnSpc>
                  <a:spcPct val="100000"/>
                </a:lnSpc>
                <a:spcBef>
                  <a:spcPts val="0"/>
                </a:spcBef>
                <a:spcAft>
                  <a:spcPts val="0"/>
                </a:spcAft>
                <a:buClr>
                  <a:srgbClr val="0070C0"/>
                </a:buClr>
                <a:buSzTx/>
                <a:buFontTx/>
                <a:buNone/>
                <a:tabLst/>
                <a:defRPr/>
              </a:pPr>
              <a:endParaRPr kumimoji="0" lang="fr-FR" sz="500" b="0" i="0" u="none" strike="noStrike" kern="0" cap="none" spc="0" normalizeH="0" baseline="0" noProof="0" dirty="0">
                <a:ln>
                  <a:noFill/>
                </a:ln>
                <a:solidFill>
                  <a:srgbClr val="000000">
                    <a:lumMod val="65000"/>
                    <a:lumOff val="35000"/>
                  </a:srgbClr>
                </a:solidFill>
                <a:effectLst/>
                <a:uLnTx/>
                <a:uFillTx/>
                <a:latin typeface="Arial"/>
                <a:ea typeface="+mn-lt"/>
                <a:cs typeface="Arial"/>
              </a:endParaRPr>
            </a:p>
            <a:p>
              <a:pPr marL="380990" marR="0" lvl="0" indent="-380990" algn="just" defTabSz="1219170" eaLnBrk="1" fontAlgn="auto" latinLnBrk="0" hangingPunct="1">
                <a:lnSpc>
                  <a:spcPct val="100000"/>
                </a:lnSpc>
                <a:spcBef>
                  <a:spcPts val="0"/>
                </a:spcBef>
                <a:spcAft>
                  <a:spcPts val="0"/>
                </a:spcAft>
                <a:buClr>
                  <a:srgbClr val="D60951"/>
                </a:buClr>
                <a:buSzTx/>
                <a:buFont typeface="Wingdings" panose="05000000000000000000" pitchFamily="2" charset="2"/>
                <a:buChar char="Ø"/>
                <a:tabLst/>
                <a:defRPr/>
              </a:pPr>
              <a:r>
                <a:rPr kumimoji="0" lang="fr-FR" sz="1400" b="0" i="0" u="none" strike="noStrike" kern="0" cap="none" spc="0" normalizeH="0" baseline="0" noProof="0" dirty="0">
                  <a:ln>
                    <a:noFill/>
                  </a:ln>
                  <a:solidFill>
                    <a:srgbClr val="000000">
                      <a:lumMod val="65000"/>
                      <a:lumOff val="35000"/>
                    </a:srgbClr>
                  </a:solidFill>
                  <a:effectLst/>
                  <a:uLnTx/>
                  <a:uFillTx/>
                  <a:latin typeface="Arial"/>
                  <a:cs typeface="Arial"/>
                </a:rPr>
                <a:t>Définition d’un modèle de données pour la fiche d’arrivée du LRM / logiciel SMUR vers les logiciels des ES receveurs</a:t>
              </a:r>
            </a:p>
          </p:txBody>
        </p:sp>
        <p:sp>
          <p:nvSpPr>
            <p:cNvPr id="10" name="Rectangle 9">
              <a:extLst>
                <a:ext uri="{FF2B5EF4-FFF2-40B4-BE49-F238E27FC236}">
                  <a16:creationId xmlns:a16="http://schemas.microsoft.com/office/drawing/2014/main" id="{0D0BEDF0-E9F0-FC26-1838-360F80DA627A}"/>
                </a:ext>
              </a:extLst>
            </p:cNvPr>
            <p:cNvSpPr/>
            <p:nvPr/>
          </p:nvSpPr>
          <p:spPr>
            <a:xfrm>
              <a:off x="755576" y="1183955"/>
              <a:ext cx="3240360" cy="226465"/>
            </a:xfrm>
            <a:prstGeom prst="rect">
              <a:avLst/>
            </a:prstGeom>
            <a:solidFill>
              <a:srgbClr val="D60951"/>
            </a:solidFill>
            <a:ln w="12700" cap="flat" cmpd="sng" algn="ctr">
              <a:solidFill>
                <a:srgbClr val="D60951"/>
              </a:solidFill>
              <a:prstDash val="solid"/>
            </a:ln>
            <a:effectLst/>
          </p:spPr>
          <p:txBody>
            <a:bodyPr lIns="121920" tIns="60960" rIns="121920" bIns="60960" rtlCol="0" anchor="ctr"/>
            <a:lstStyle/>
            <a:p>
              <a:pPr marL="0" marR="0" lvl="0" indent="0" defTabSz="1219170" eaLnBrk="1" fontAlgn="auto" latinLnBrk="0" hangingPunct="1">
                <a:lnSpc>
                  <a:spcPct val="100000"/>
                </a:lnSpc>
                <a:spcBef>
                  <a:spcPts val="0"/>
                </a:spcBef>
                <a:spcAft>
                  <a:spcPts val="0"/>
                </a:spcAft>
                <a:buClrTx/>
                <a:buSzTx/>
                <a:buFontTx/>
                <a:buNone/>
                <a:tabLst/>
                <a:defRPr/>
              </a:pPr>
              <a:r>
                <a:rPr kumimoji="0" lang="fr-FR" sz="1867" b="1" i="0" u="none" strike="noStrike" kern="0" cap="none" spc="0" normalizeH="0" baseline="0" noProof="0">
                  <a:ln>
                    <a:noFill/>
                  </a:ln>
                  <a:solidFill>
                    <a:srgbClr val="FFFFFF"/>
                  </a:solidFill>
                  <a:effectLst/>
                  <a:uLnTx/>
                  <a:uFillTx/>
                  <a:latin typeface="Arial"/>
                  <a:cs typeface="Arial"/>
                </a:rPr>
                <a:t>Chantier fonctionnel 15-SMUR/RPIS</a:t>
              </a:r>
              <a:endParaRPr kumimoji="0" lang="fr-FR" sz="1867" b="0" i="0" u="none" strike="noStrike" kern="0" cap="none" spc="0" normalizeH="0" baseline="0" noProof="0">
                <a:ln>
                  <a:noFill/>
                </a:ln>
                <a:solidFill>
                  <a:srgbClr val="000000"/>
                </a:solidFill>
                <a:effectLst/>
                <a:uLnTx/>
                <a:uFillTx/>
                <a:latin typeface="Arial"/>
                <a:cs typeface="Arial"/>
              </a:endParaRPr>
            </a:p>
          </p:txBody>
        </p:sp>
      </p:grpSp>
      <p:sp>
        <p:nvSpPr>
          <p:cNvPr id="3" name="Espace réservé du pied de page 4">
            <a:extLst>
              <a:ext uri="{FF2B5EF4-FFF2-40B4-BE49-F238E27FC236}">
                <a16:creationId xmlns:a16="http://schemas.microsoft.com/office/drawing/2014/main" id="{680A0D83-E078-D7A4-CF3E-31BFB3514056}"/>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Tree>
    <p:extLst>
      <p:ext uri="{BB962C8B-B14F-4D97-AF65-F5344CB8AC3E}">
        <p14:creationId xmlns:p14="http://schemas.microsoft.com/office/powerpoint/2010/main" val="404941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F6519C17-3ADD-BDFB-6BF3-58356D9B2ACC}"/>
              </a:ext>
            </a:extLst>
          </p:cNvPr>
          <p:cNvSpPr>
            <a:spLocks noGrp="1"/>
          </p:cNvSpPr>
          <p:nvPr>
            <p:ph type="body" sz="quarter" idx="10"/>
          </p:nvPr>
        </p:nvSpPr>
        <p:spPr/>
        <p:txBody>
          <a:bodyPr/>
          <a:lstStyle/>
          <a:p>
            <a:r>
              <a:rPr lang="fr-FR"/>
              <a:t>Pilotes</a:t>
            </a:r>
          </a:p>
        </p:txBody>
      </p:sp>
      <p:pic>
        <p:nvPicPr>
          <p:cNvPr id="516" name="Image 515">
            <a:extLst>
              <a:ext uri="{FF2B5EF4-FFF2-40B4-BE49-F238E27FC236}">
                <a16:creationId xmlns:a16="http://schemas.microsoft.com/office/drawing/2014/main" id="{4B5891CA-D251-A3C7-1539-33AB97FDC39B}"/>
              </a:ext>
            </a:extLst>
          </p:cNvPr>
          <p:cNvPicPr>
            <a:picLocks noChangeAspect="1"/>
          </p:cNvPicPr>
          <p:nvPr/>
        </p:nvPicPr>
        <p:blipFill>
          <a:blip r:embed="rId2"/>
          <a:stretch>
            <a:fillRect/>
          </a:stretch>
        </p:blipFill>
        <p:spPr>
          <a:xfrm>
            <a:off x="942807" y="1242204"/>
            <a:ext cx="4393477" cy="5442146"/>
          </a:xfrm>
          <a:prstGeom prst="rect">
            <a:avLst/>
          </a:prstGeom>
        </p:spPr>
      </p:pic>
      <p:sp>
        <p:nvSpPr>
          <p:cNvPr id="563" name="ZoneTexte 562">
            <a:extLst>
              <a:ext uri="{FF2B5EF4-FFF2-40B4-BE49-F238E27FC236}">
                <a16:creationId xmlns:a16="http://schemas.microsoft.com/office/drawing/2014/main" id="{BD36734A-09CF-4F65-CB0E-19B5E4D063AD}"/>
              </a:ext>
            </a:extLst>
          </p:cNvPr>
          <p:cNvSpPr txBox="1"/>
          <p:nvPr/>
        </p:nvSpPr>
        <p:spPr>
          <a:xfrm>
            <a:off x="6368472" y="948260"/>
            <a:ext cx="2230053" cy="297454"/>
          </a:xfrm>
          <a:prstGeom prst="rect">
            <a:avLst/>
          </a:prstGeom>
          <a:noFill/>
        </p:spPr>
        <p:txBody>
          <a:bodyPr wrap="square">
            <a:spAutoFit/>
          </a:bodyPr>
          <a:lstStyle/>
          <a:p>
            <a:pPr algn="ctr" defTabSz="1219170" fontAlgn="base">
              <a:spcBef>
                <a:spcPct val="0"/>
              </a:spcBef>
              <a:spcAft>
                <a:spcPct val="0"/>
              </a:spcAft>
              <a:defRPr/>
            </a:pPr>
            <a:r>
              <a:rPr lang="fr-FR" sz="1333" b="1" i="1">
                <a:solidFill>
                  <a:srgbClr val="006AB2"/>
                </a:solidFill>
                <a:ea typeface="Geneva" charset="-128"/>
              </a:rPr>
              <a:t>Editeurs Tablette SMUR</a:t>
            </a:r>
          </a:p>
        </p:txBody>
      </p:sp>
      <p:sp>
        <p:nvSpPr>
          <p:cNvPr id="564" name="ZoneTexte 2688">
            <a:extLst>
              <a:ext uri="{FF2B5EF4-FFF2-40B4-BE49-F238E27FC236}">
                <a16:creationId xmlns:a16="http://schemas.microsoft.com/office/drawing/2014/main" id="{0C603A44-EBD6-4B49-8019-40DF874D5DD3}"/>
              </a:ext>
            </a:extLst>
          </p:cNvPr>
          <p:cNvSpPr txBox="1"/>
          <p:nvPr/>
        </p:nvSpPr>
        <p:spPr>
          <a:xfrm>
            <a:off x="7963967" y="3897244"/>
            <a:ext cx="2191987" cy="1323439"/>
          </a:xfrm>
          <a:prstGeom prst="rect">
            <a:avLst/>
          </a:prstGeom>
          <a:solidFill>
            <a:srgbClr val="FFF2CC"/>
          </a:solidFill>
        </p:spPr>
        <p:txBody>
          <a:bodyPr wrap="square" rtlCol="0">
            <a:spAutoFit/>
          </a:bodyPr>
          <a:lstStyle/>
          <a:p>
            <a:pPr defTabSz="914377">
              <a:defRPr/>
            </a:pPr>
            <a:r>
              <a:rPr lang="fr-FR" sz="1000" b="1" dirty="0">
                <a:solidFill>
                  <a:prstClr val="black"/>
                </a:solidFill>
                <a:ea typeface="Geneva" charset="-128"/>
              </a:rPr>
              <a:t>SAMU 68 </a:t>
            </a:r>
            <a:r>
              <a:rPr lang="fr-FR" sz="1000" dirty="0">
                <a:solidFill>
                  <a:prstClr val="black"/>
                </a:solidFill>
                <a:ea typeface="Geneva" charset="-128"/>
              </a:rPr>
              <a:t>(Appligos)</a:t>
            </a:r>
          </a:p>
          <a:p>
            <a:pPr defTabSz="914377">
              <a:defRPr/>
            </a:pPr>
            <a:r>
              <a:rPr lang="fr-FR" sz="1000" dirty="0">
                <a:solidFill>
                  <a:prstClr val="black"/>
                </a:solidFill>
                <a:ea typeface="Geneva" charset="-128"/>
              </a:rPr>
              <a:t>Est-Rescue</a:t>
            </a:r>
          </a:p>
          <a:p>
            <a:pPr defTabSz="914377">
              <a:defRPr/>
            </a:pPr>
            <a:endParaRPr lang="fr-FR" sz="1000" dirty="0">
              <a:solidFill>
                <a:prstClr val="black"/>
              </a:solidFill>
              <a:ea typeface="Geneva" charset="-128"/>
            </a:endParaRPr>
          </a:p>
          <a:p>
            <a:pPr defTabSz="914377">
              <a:defRPr/>
            </a:pPr>
            <a:r>
              <a:rPr lang="fr-FR" sz="1000" b="1" dirty="0">
                <a:solidFill>
                  <a:prstClr val="black"/>
                </a:solidFill>
                <a:ea typeface="Geneva" charset="-128"/>
              </a:rPr>
              <a:t>SAMU 55 </a:t>
            </a:r>
            <a:r>
              <a:rPr lang="fr-FR" sz="1000" dirty="0">
                <a:solidFill>
                  <a:prstClr val="black"/>
                </a:solidFill>
                <a:ea typeface="Geneva" charset="-128"/>
              </a:rPr>
              <a:t>(Exos)</a:t>
            </a:r>
          </a:p>
          <a:p>
            <a:pPr defTabSz="914377">
              <a:defRPr/>
            </a:pPr>
            <a:r>
              <a:rPr lang="fr-FR" sz="1000" dirty="0">
                <a:solidFill>
                  <a:prstClr val="black"/>
                </a:solidFill>
                <a:ea typeface="Geneva" charset="-128"/>
              </a:rPr>
              <a:t>Est-Rescue</a:t>
            </a:r>
          </a:p>
          <a:p>
            <a:pPr defTabSz="914377">
              <a:defRPr/>
            </a:pPr>
            <a:endParaRPr lang="fr-FR" sz="1000" dirty="0">
              <a:solidFill>
                <a:prstClr val="black"/>
              </a:solidFill>
              <a:ea typeface="Geneva" charset="-128"/>
            </a:endParaRPr>
          </a:p>
          <a:p>
            <a:pPr defTabSz="914377">
              <a:defRPr/>
            </a:pPr>
            <a:r>
              <a:rPr lang="fr-FR" sz="1000" b="1" dirty="0">
                <a:solidFill>
                  <a:prstClr val="black"/>
                </a:solidFill>
                <a:ea typeface="Geneva" charset="-128"/>
              </a:rPr>
              <a:t>SAMU 77 </a:t>
            </a:r>
            <a:r>
              <a:rPr lang="fr-FR" sz="1000" dirty="0">
                <a:solidFill>
                  <a:prstClr val="black"/>
                </a:solidFill>
                <a:ea typeface="Geneva" charset="-128"/>
              </a:rPr>
              <a:t>(Scriptal)</a:t>
            </a:r>
          </a:p>
          <a:p>
            <a:pPr defTabSz="914377">
              <a:defRPr/>
            </a:pPr>
            <a:r>
              <a:rPr lang="fr-FR" sz="1000" dirty="0">
                <a:solidFill>
                  <a:prstClr val="black"/>
                </a:solidFill>
                <a:ea typeface="Geneva" charset="-128"/>
              </a:rPr>
              <a:t>ORSNP IDF</a:t>
            </a:r>
          </a:p>
        </p:txBody>
      </p:sp>
      <p:sp>
        <p:nvSpPr>
          <p:cNvPr id="565" name="ZoneTexte 2690">
            <a:extLst>
              <a:ext uri="{FF2B5EF4-FFF2-40B4-BE49-F238E27FC236}">
                <a16:creationId xmlns:a16="http://schemas.microsoft.com/office/drawing/2014/main" id="{ADEB7FE0-FAAB-CD00-D742-E40AB908260E}"/>
              </a:ext>
            </a:extLst>
          </p:cNvPr>
          <p:cNvSpPr txBox="1"/>
          <p:nvPr/>
        </p:nvSpPr>
        <p:spPr>
          <a:xfrm>
            <a:off x="7962555" y="1318876"/>
            <a:ext cx="2191983" cy="861774"/>
          </a:xfrm>
          <a:prstGeom prst="rect">
            <a:avLst/>
          </a:prstGeom>
          <a:solidFill>
            <a:srgbClr val="DAE3F3"/>
          </a:solidFill>
        </p:spPr>
        <p:txBody>
          <a:bodyPr wrap="square" rtlCol="0">
            <a:spAutoFit/>
          </a:bodyPr>
          <a:lstStyle/>
          <a:p>
            <a:pPr defTabSz="914377">
              <a:defRPr/>
            </a:pPr>
            <a:r>
              <a:rPr lang="fr-FR" sz="1000" b="1" dirty="0">
                <a:solidFill>
                  <a:prstClr val="black"/>
                </a:solidFill>
                <a:ea typeface="Geneva" charset="-128"/>
              </a:rPr>
              <a:t>SAMU 85 </a:t>
            </a:r>
            <a:r>
              <a:rPr lang="fr-FR" sz="1000" dirty="0">
                <a:solidFill>
                  <a:prstClr val="black"/>
                </a:solidFill>
                <a:ea typeface="Geneva" charset="-128"/>
              </a:rPr>
              <a:t>(Inetum)</a:t>
            </a:r>
          </a:p>
          <a:p>
            <a:pPr defTabSz="914377">
              <a:defRPr/>
            </a:pPr>
            <a:r>
              <a:rPr lang="fr-FR" sz="1000" dirty="0">
                <a:solidFill>
                  <a:prstClr val="black"/>
                </a:solidFill>
                <a:ea typeface="Geneva" charset="-128"/>
              </a:rPr>
              <a:t>ORU Pays de la Loire</a:t>
            </a:r>
          </a:p>
          <a:p>
            <a:pPr defTabSz="914377">
              <a:defRPr/>
            </a:pPr>
            <a:endParaRPr lang="fr-FR" sz="1000" dirty="0">
              <a:solidFill>
                <a:prstClr val="black"/>
              </a:solidFill>
              <a:ea typeface="Geneva" charset="-128"/>
            </a:endParaRPr>
          </a:p>
          <a:p>
            <a:pPr defTabSz="914377">
              <a:defRPr/>
            </a:pPr>
            <a:r>
              <a:rPr lang="fr-FR" sz="1000" b="1" dirty="0">
                <a:solidFill>
                  <a:prstClr val="black"/>
                </a:solidFill>
                <a:ea typeface="Geneva" charset="-128"/>
              </a:rPr>
              <a:t>SAMU 73 </a:t>
            </a:r>
            <a:r>
              <a:rPr lang="fr-FR" sz="1000" dirty="0">
                <a:solidFill>
                  <a:prstClr val="black"/>
                </a:solidFill>
                <a:ea typeface="Geneva" charset="-128"/>
              </a:rPr>
              <a:t>(Appligos)</a:t>
            </a:r>
          </a:p>
          <a:p>
            <a:pPr defTabSz="914377">
              <a:defRPr/>
            </a:pPr>
            <a:r>
              <a:rPr lang="fr-FR" sz="1000" dirty="0">
                <a:solidFill>
                  <a:prstClr val="black"/>
                </a:solidFill>
                <a:ea typeface="Geneva" charset="-128"/>
              </a:rPr>
              <a:t>ORU Auvergne Rhône-Alpes</a:t>
            </a:r>
          </a:p>
        </p:txBody>
      </p:sp>
      <p:sp>
        <p:nvSpPr>
          <p:cNvPr id="566" name="ZoneTexte 2691">
            <a:extLst>
              <a:ext uri="{FF2B5EF4-FFF2-40B4-BE49-F238E27FC236}">
                <a16:creationId xmlns:a16="http://schemas.microsoft.com/office/drawing/2014/main" id="{0150E1C2-7CB5-5CB8-A1D5-DF7C6BF8110A}"/>
              </a:ext>
            </a:extLst>
          </p:cNvPr>
          <p:cNvSpPr txBox="1"/>
          <p:nvPr/>
        </p:nvSpPr>
        <p:spPr>
          <a:xfrm>
            <a:off x="7963967" y="2835076"/>
            <a:ext cx="2191987" cy="1015663"/>
          </a:xfrm>
          <a:prstGeom prst="rect">
            <a:avLst/>
          </a:prstGeom>
          <a:solidFill>
            <a:srgbClr val="70AD47">
              <a:lumMod val="20000"/>
              <a:lumOff val="80000"/>
            </a:srgbClr>
          </a:solidFill>
        </p:spPr>
        <p:txBody>
          <a:bodyPr wrap="square" rtlCol="0">
            <a:spAutoFit/>
          </a:bodyPr>
          <a:lstStyle/>
          <a:p>
            <a:pPr defTabSz="914377">
              <a:defRPr/>
            </a:pPr>
            <a:r>
              <a:rPr lang="fr-FR" sz="1000" b="1">
                <a:solidFill>
                  <a:prstClr val="black"/>
                </a:solidFill>
                <a:ea typeface="Geneva" charset="-128"/>
              </a:rPr>
              <a:t>SAMU 21-58 </a:t>
            </a:r>
            <a:r>
              <a:rPr lang="fr-FR" sz="1000">
                <a:solidFill>
                  <a:prstClr val="black"/>
                </a:solidFill>
                <a:ea typeface="Geneva" charset="-128"/>
              </a:rPr>
              <a:t>(Inetum)</a:t>
            </a:r>
          </a:p>
          <a:p>
            <a:pPr defTabSz="914377">
              <a:defRPr/>
            </a:pPr>
            <a:r>
              <a:rPr lang="fr-FR" sz="1000">
                <a:solidFill>
                  <a:prstClr val="black"/>
                </a:solidFill>
                <a:ea typeface="Geneva" charset="-128"/>
              </a:rPr>
              <a:t>Réseau des urgences de Bourgogne-Franche-Comté</a:t>
            </a:r>
          </a:p>
          <a:p>
            <a:pPr defTabSz="914377">
              <a:defRPr/>
            </a:pPr>
            <a:endParaRPr lang="fr-FR" sz="1000">
              <a:solidFill>
                <a:prstClr val="black"/>
              </a:solidFill>
              <a:ea typeface="Geneva" charset="-128"/>
            </a:endParaRPr>
          </a:p>
          <a:p>
            <a:pPr defTabSz="914377">
              <a:defRPr/>
            </a:pPr>
            <a:r>
              <a:rPr lang="fr-FR" sz="1000" b="1">
                <a:solidFill>
                  <a:prstClr val="black"/>
                </a:solidFill>
                <a:ea typeface="Geneva" charset="-128"/>
              </a:rPr>
              <a:t>SAMU 86 </a:t>
            </a:r>
            <a:r>
              <a:rPr lang="fr-FR" sz="1000">
                <a:solidFill>
                  <a:prstClr val="black"/>
                </a:solidFill>
                <a:ea typeface="Geneva" charset="-128"/>
              </a:rPr>
              <a:t>(Inetum)</a:t>
            </a:r>
          </a:p>
          <a:p>
            <a:pPr defTabSz="914377">
              <a:defRPr/>
            </a:pPr>
            <a:r>
              <a:rPr lang="fr-FR" sz="1000">
                <a:solidFill>
                  <a:prstClr val="black"/>
                </a:solidFill>
                <a:ea typeface="Geneva" charset="-128"/>
              </a:rPr>
              <a:t>ORU Nouvelle Aquitaine</a:t>
            </a:r>
          </a:p>
        </p:txBody>
      </p:sp>
      <p:grpSp>
        <p:nvGrpSpPr>
          <p:cNvPr id="567" name="Groupe 2721">
            <a:extLst>
              <a:ext uri="{FF2B5EF4-FFF2-40B4-BE49-F238E27FC236}">
                <a16:creationId xmlns:a16="http://schemas.microsoft.com/office/drawing/2014/main" id="{20F82357-8DEE-702D-3352-829D4BB6198D}"/>
              </a:ext>
            </a:extLst>
          </p:cNvPr>
          <p:cNvGrpSpPr/>
          <p:nvPr/>
        </p:nvGrpSpPr>
        <p:grpSpPr>
          <a:xfrm>
            <a:off x="7412643" y="1388231"/>
            <a:ext cx="288032" cy="282704"/>
            <a:chOff x="5385048" y="1445766"/>
            <a:chExt cx="288032" cy="282704"/>
          </a:xfrm>
        </p:grpSpPr>
        <p:sp>
          <p:nvSpPr>
            <p:cNvPr id="568" name="Oval 34">
              <a:extLst>
                <a:ext uri="{FF2B5EF4-FFF2-40B4-BE49-F238E27FC236}">
                  <a16:creationId xmlns:a16="http://schemas.microsoft.com/office/drawing/2014/main" id="{0A4443D5-EE1D-A500-0E57-1206329C4829}"/>
                </a:ext>
              </a:extLst>
            </p:cNvPr>
            <p:cNvSpPr/>
            <p:nvPr/>
          </p:nvSpPr>
          <p:spPr>
            <a:xfrm>
              <a:off x="5385048" y="1445766"/>
              <a:ext cx="288032" cy="282704"/>
            </a:xfrm>
            <a:prstGeom prst="ellipse">
              <a:avLst/>
            </a:prstGeom>
            <a:solidFill>
              <a:srgbClr val="FFFFFF"/>
            </a:solidFill>
            <a:ln w="25400" cap="flat" cmpd="sng" algn="ctr">
              <a:solidFill>
                <a:srgbClr val="006AB2"/>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sp>
          <p:nvSpPr>
            <p:cNvPr id="569" name="Oval 47">
              <a:extLst>
                <a:ext uri="{FF2B5EF4-FFF2-40B4-BE49-F238E27FC236}">
                  <a16:creationId xmlns:a16="http://schemas.microsoft.com/office/drawing/2014/main" id="{D0E661AC-D328-4793-A08D-C80226228CA0}"/>
                </a:ext>
              </a:extLst>
            </p:cNvPr>
            <p:cNvSpPr/>
            <p:nvPr/>
          </p:nvSpPr>
          <p:spPr>
            <a:xfrm>
              <a:off x="5427886" y="1487812"/>
              <a:ext cx="202356" cy="198613"/>
            </a:xfrm>
            <a:prstGeom prst="ellipse">
              <a:avLst/>
            </a:prstGeom>
            <a:solidFill>
              <a:srgbClr val="006AB2"/>
            </a:solidFill>
            <a:ln w="9525" cap="flat" cmpd="sng" algn="ctr">
              <a:solidFill>
                <a:srgbClr val="C7C0BA"/>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grpSp>
      <p:cxnSp>
        <p:nvCxnSpPr>
          <p:cNvPr id="570" name="Straight Connector 37">
            <a:extLst>
              <a:ext uri="{FF2B5EF4-FFF2-40B4-BE49-F238E27FC236}">
                <a16:creationId xmlns:a16="http://schemas.microsoft.com/office/drawing/2014/main" id="{006044B2-2556-083F-427A-1C9C7C7B8600}"/>
              </a:ext>
            </a:extLst>
          </p:cNvPr>
          <p:cNvCxnSpPr>
            <a:cxnSpLocks/>
            <a:stCxn id="568" idx="4"/>
            <a:endCxn id="573" idx="0"/>
          </p:cNvCxnSpPr>
          <p:nvPr/>
        </p:nvCxnSpPr>
        <p:spPr>
          <a:xfrm>
            <a:off x="7556659" y="1670935"/>
            <a:ext cx="0" cy="649971"/>
          </a:xfrm>
          <a:prstGeom prst="line">
            <a:avLst/>
          </a:prstGeom>
          <a:noFill/>
          <a:ln w="28575" cap="flat" cmpd="sng" algn="ctr">
            <a:solidFill>
              <a:srgbClr val="006AB2"/>
            </a:solidFill>
            <a:prstDash val="solid"/>
          </a:ln>
          <a:effectLst/>
        </p:spPr>
      </p:cxnSp>
      <p:cxnSp>
        <p:nvCxnSpPr>
          <p:cNvPr id="571" name="Straight Connector 38">
            <a:extLst>
              <a:ext uri="{FF2B5EF4-FFF2-40B4-BE49-F238E27FC236}">
                <a16:creationId xmlns:a16="http://schemas.microsoft.com/office/drawing/2014/main" id="{DDF71BFD-5D0B-E28A-2738-EBED0B57A7A3}"/>
              </a:ext>
            </a:extLst>
          </p:cNvPr>
          <p:cNvCxnSpPr>
            <a:cxnSpLocks/>
            <a:stCxn id="579" idx="0"/>
            <a:endCxn id="573" idx="4"/>
          </p:cNvCxnSpPr>
          <p:nvPr/>
        </p:nvCxnSpPr>
        <p:spPr>
          <a:xfrm flipV="1">
            <a:off x="7556659" y="2603609"/>
            <a:ext cx="0" cy="1366283"/>
          </a:xfrm>
          <a:prstGeom prst="line">
            <a:avLst/>
          </a:prstGeom>
          <a:noFill/>
          <a:ln w="28575" cap="flat" cmpd="sng" algn="ctr">
            <a:solidFill>
              <a:srgbClr val="006AB2"/>
            </a:solidFill>
            <a:prstDash val="solid"/>
          </a:ln>
          <a:effectLst/>
        </p:spPr>
      </p:cxnSp>
      <p:grpSp>
        <p:nvGrpSpPr>
          <p:cNvPr id="572" name="Groupe 2723">
            <a:extLst>
              <a:ext uri="{FF2B5EF4-FFF2-40B4-BE49-F238E27FC236}">
                <a16:creationId xmlns:a16="http://schemas.microsoft.com/office/drawing/2014/main" id="{6A3BA834-A320-D7FD-444C-9145F7266DA0}"/>
              </a:ext>
            </a:extLst>
          </p:cNvPr>
          <p:cNvGrpSpPr/>
          <p:nvPr/>
        </p:nvGrpSpPr>
        <p:grpSpPr>
          <a:xfrm>
            <a:off x="7412643" y="2320904"/>
            <a:ext cx="288032" cy="282704"/>
            <a:chOff x="5385048" y="3044178"/>
            <a:chExt cx="288032" cy="282704"/>
          </a:xfrm>
        </p:grpSpPr>
        <p:sp>
          <p:nvSpPr>
            <p:cNvPr id="573" name="Oval 37">
              <a:extLst>
                <a:ext uri="{FF2B5EF4-FFF2-40B4-BE49-F238E27FC236}">
                  <a16:creationId xmlns:a16="http://schemas.microsoft.com/office/drawing/2014/main" id="{1731AA35-914A-BD2E-E6D4-6B316BB074D3}"/>
                </a:ext>
              </a:extLst>
            </p:cNvPr>
            <p:cNvSpPr/>
            <p:nvPr/>
          </p:nvSpPr>
          <p:spPr>
            <a:xfrm>
              <a:off x="5385048" y="3044178"/>
              <a:ext cx="288032" cy="282704"/>
            </a:xfrm>
            <a:prstGeom prst="ellipse">
              <a:avLst/>
            </a:prstGeom>
            <a:solidFill>
              <a:srgbClr val="FFFFFF"/>
            </a:solidFill>
            <a:ln w="25400" cap="flat" cmpd="sng" algn="ctr">
              <a:solidFill>
                <a:srgbClr val="006AB2"/>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sp>
          <p:nvSpPr>
            <p:cNvPr id="574" name="Oval 47">
              <a:extLst>
                <a:ext uri="{FF2B5EF4-FFF2-40B4-BE49-F238E27FC236}">
                  <a16:creationId xmlns:a16="http://schemas.microsoft.com/office/drawing/2014/main" id="{1069A594-C5C4-0F30-A984-B086C0542B18}"/>
                </a:ext>
              </a:extLst>
            </p:cNvPr>
            <p:cNvSpPr/>
            <p:nvPr/>
          </p:nvSpPr>
          <p:spPr>
            <a:xfrm>
              <a:off x="5427886" y="3090229"/>
              <a:ext cx="202356" cy="198613"/>
            </a:xfrm>
            <a:prstGeom prst="ellipse">
              <a:avLst/>
            </a:prstGeom>
            <a:solidFill>
              <a:srgbClr val="006AB2"/>
            </a:solidFill>
            <a:ln w="9525" cap="flat" cmpd="sng" algn="ctr">
              <a:solidFill>
                <a:srgbClr val="C7C0BA"/>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grpSp>
      <p:grpSp>
        <p:nvGrpSpPr>
          <p:cNvPr id="575" name="Groupe 2724">
            <a:extLst>
              <a:ext uri="{FF2B5EF4-FFF2-40B4-BE49-F238E27FC236}">
                <a16:creationId xmlns:a16="http://schemas.microsoft.com/office/drawing/2014/main" id="{73148DF5-4F06-F1BD-4177-E4D48B5917C8}"/>
              </a:ext>
            </a:extLst>
          </p:cNvPr>
          <p:cNvGrpSpPr/>
          <p:nvPr/>
        </p:nvGrpSpPr>
        <p:grpSpPr>
          <a:xfrm>
            <a:off x="7423291" y="2919260"/>
            <a:ext cx="288032" cy="282704"/>
            <a:chOff x="5385048" y="3767105"/>
            <a:chExt cx="288032" cy="282704"/>
          </a:xfrm>
        </p:grpSpPr>
        <p:sp>
          <p:nvSpPr>
            <p:cNvPr id="576" name="Oval 37">
              <a:extLst>
                <a:ext uri="{FF2B5EF4-FFF2-40B4-BE49-F238E27FC236}">
                  <a16:creationId xmlns:a16="http://schemas.microsoft.com/office/drawing/2014/main" id="{36C13878-8033-0A27-3A9C-07270AE040F3}"/>
                </a:ext>
              </a:extLst>
            </p:cNvPr>
            <p:cNvSpPr/>
            <p:nvPr/>
          </p:nvSpPr>
          <p:spPr>
            <a:xfrm>
              <a:off x="5385048" y="3767105"/>
              <a:ext cx="288032" cy="282704"/>
            </a:xfrm>
            <a:prstGeom prst="ellipse">
              <a:avLst/>
            </a:prstGeom>
            <a:solidFill>
              <a:srgbClr val="FFFFFF"/>
            </a:solidFill>
            <a:ln w="25400" cap="flat" cmpd="sng" algn="ctr">
              <a:solidFill>
                <a:srgbClr val="006AB2"/>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sp>
          <p:nvSpPr>
            <p:cNvPr id="577" name="Oval 47">
              <a:extLst>
                <a:ext uri="{FF2B5EF4-FFF2-40B4-BE49-F238E27FC236}">
                  <a16:creationId xmlns:a16="http://schemas.microsoft.com/office/drawing/2014/main" id="{7D42FFBA-B626-BB5E-874B-23DE468EDFF0}"/>
                </a:ext>
              </a:extLst>
            </p:cNvPr>
            <p:cNvSpPr/>
            <p:nvPr/>
          </p:nvSpPr>
          <p:spPr>
            <a:xfrm>
              <a:off x="5421062" y="3806332"/>
              <a:ext cx="202356" cy="198613"/>
            </a:xfrm>
            <a:prstGeom prst="ellipse">
              <a:avLst/>
            </a:prstGeom>
            <a:solidFill>
              <a:srgbClr val="006AB2"/>
            </a:solidFill>
            <a:ln w="9525" cap="flat" cmpd="sng" algn="ctr">
              <a:solidFill>
                <a:srgbClr val="C7C0BA"/>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grpSp>
      <p:grpSp>
        <p:nvGrpSpPr>
          <p:cNvPr id="578" name="Groupe 5667">
            <a:extLst>
              <a:ext uri="{FF2B5EF4-FFF2-40B4-BE49-F238E27FC236}">
                <a16:creationId xmlns:a16="http://schemas.microsoft.com/office/drawing/2014/main" id="{00840313-3FC2-D608-3598-C943259A0ED1}"/>
              </a:ext>
            </a:extLst>
          </p:cNvPr>
          <p:cNvGrpSpPr/>
          <p:nvPr/>
        </p:nvGrpSpPr>
        <p:grpSpPr>
          <a:xfrm>
            <a:off x="7412643" y="3969892"/>
            <a:ext cx="288032" cy="282704"/>
            <a:chOff x="5385048" y="3767105"/>
            <a:chExt cx="288032" cy="282704"/>
          </a:xfrm>
        </p:grpSpPr>
        <p:sp>
          <p:nvSpPr>
            <p:cNvPr id="579" name="Oval 37">
              <a:extLst>
                <a:ext uri="{FF2B5EF4-FFF2-40B4-BE49-F238E27FC236}">
                  <a16:creationId xmlns:a16="http://schemas.microsoft.com/office/drawing/2014/main" id="{C70CE548-CBFC-BB5C-9547-69C243110FCE}"/>
                </a:ext>
              </a:extLst>
            </p:cNvPr>
            <p:cNvSpPr/>
            <p:nvPr/>
          </p:nvSpPr>
          <p:spPr>
            <a:xfrm>
              <a:off x="5385048" y="3767105"/>
              <a:ext cx="288032" cy="282704"/>
            </a:xfrm>
            <a:prstGeom prst="ellipse">
              <a:avLst/>
            </a:prstGeom>
            <a:solidFill>
              <a:srgbClr val="FFFFFF"/>
            </a:solidFill>
            <a:ln w="25400" cap="flat" cmpd="sng" algn="ctr">
              <a:solidFill>
                <a:srgbClr val="006AB2"/>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sp>
          <p:nvSpPr>
            <p:cNvPr id="580" name="Oval 47">
              <a:extLst>
                <a:ext uri="{FF2B5EF4-FFF2-40B4-BE49-F238E27FC236}">
                  <a16:creationId xmlns:a16="http://schemas.microsoft.com/office/drawing/2014/main" id="{978DE64D-7FEF-2CCF-4AF7-A57FCA847BD3}"/>
                </a:ext>
              </a:extLst>
            </p:cNvPr>
            <p:cNvSpPr/>
            <p:nvPr/>
          </p:nvSpPr>
          <p:spPr>
            <a:xfrm>
              <a:off x="5421062" y="3806332"/>
              <a:ext cx="202356" cy="198613"/>
            </a:xfrm>
            <a:prstGeom prst="ellipse">
              <a:avLst/>
            </a:prstGeom>
            <a:solidFill>
              <a:srgbClr val="006AB2"/>
            </a:solidFill>
            <a:ln w="9525" cap="flat" cmpd="sng" algn="ctr">
              <a:solidFill>
                <a:srgbClr val="C7C0BA"/>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grpSp>
      <p:cxnSp>
        <p:nvCxnSpPr>
          <p:cNvPr id="581" name="Straight Connector 38">
            <a:extLst>
              <a:ext uri="{FF2B5EF4-FFF2-40B4-BE49-F238E27FC236}">
                <a16:creationId xmlns:a16="http://schemas.microsoft.com/office/drawing/2014/main" id="{E28DD418-70D5-5396-50EE-FD8AD506096E}"/>
              </a:ext>
            </a:extLst>
          </p:cNvPr>
          <p:cNvCxnSpPr>
            <a:cxnSpLocks/>
            <a:stCxn id="579" idx="0"/>
            <a:endCxn id="576" idx="4"/>
          </p:cNvCxnSpPr>
          <p:nvPr/>
        </p:nvCxnSpPr>
        <p:spPr>
          <a:xfrm flipV="1">
            <a:off x="7556659" y="3201966"/>
            <a:ext cx="10648" cy="767927"/>
          </a:xfrm>
          <a:prstGeom prst="line">
            <a:avLst/>
          </a:prstGeom>
          <a:noFill/>
          <a:ln w="28575" cap="flat" cmpd="sng" algn="ctr">
            <a:solidFill>
              <a:srgbClr val="006AB2"/>
            </a:solidFill>
            <a:prstDash val="solid"/>
          </a:ln>
          <a:effectLst/>
        </p:spPr>
      </p:cxnSp>
      <p:sp>
        <p:nvSpPr>
          <p:cNvPr id="582" name="ZoneTexte 8">
            <a:extLst>
              <a:ext uri="{FF2B5EF4-FFF2-40B4-BE49-F238E27FC236}">
                <a16:creationId xmlns:a16="http://schemas.microsoft.com/office/drawing/2014/main" id="{09CBBE3F-586C-C413-B46F-5860E589813F}"/>
              </a:ext>
            </a:extLst>
          </p:cNvPr>
          <p:cNvSpPr txBox="1"/>
          <p:nvPr/>
        </p:nvSpPr>
        <p:spPr>
          <a:xfrm>
            <a:off x="7962555" y="2225800"/>
            <a:ext cx="2191987" cy="553998"/>
          </a:xfrm>
          <a:prstGeom prst="rect">
            <a:avLst/>
          </a:prstGeom>
          <a:solidFill>
            <a:srgbClr val="FBD9E9"/>
          </a:solidFill>
        </p:spPr>
        <p:txBody>
          <a:bodyPr wrap="square" rtlCol="0">
            <a:spAutoFit/>
          </a:bodyPr>
          <a:lstStyle/>
          <a:p>
            <a:pPr defTabSz="914377">
              <a:defRPr/>
            </a:pPr>
            <a:r>
              <a:rPr lang="fr-FR" sz="1000" b="1">
                <a:solidFill>
                  <a:prstClr val="black"/>
                </a:solidFill>
                <a:ea typeface="Geneva" charset="-128"/>
              </a:rPr>
              <a:t>SAMU 80 </a:t>
            </a:r>
            <a:r>
              <a:rPr lang="fr-FR" sz="1000">
                <a:solidFill>
                  <a:prstClr val="black"/>
                </a:solidFill>
                <a:ea typeface="Geneva" charset="-128"/>
              </a:rPr>
              <a:t>(Exos)</a:t>
            </a:r>
          </a:p>
          <a:p>
            <a:pPr defTabSz="914377">
              <a:defRPr/>
            </a:pPr>
            <a:r>
              <a:rPr lang="fr-FR" sz="1000">
                <a:solidFill>
                  <a:prstClr val="black"/>
                </a:solidFill>
                <a:ea typeface="Geneva" charset="-128"/>
              </a:rPr>
              <a:t>Sant&amp; Numérique – Hauts-de-France</a:t>
            </a:r>
          </a:p>
        </p:txBody>
      </p:sp>
      <p:sp>
        <p:nvSpPr>
          <p:cNvPr id="583" name="ZoneTexte 10">
            <a:extLst>
              <a:ext uri="{FF2B5EF4-FFF2-40B4-BE49-F238E27FC236}">
                <a16:creationId xmlns:a16="http://schemas.microsoft.com/office/drawing/2014/main" id="{739EF0D7-DF0A-DDC0-F596-95A451DCFC3F}"/>
              </a:ext>
            </a:extLst>
          </p:cNvPr>
          <p:cNvSpPr txBox="1"/>
          <p:nvPr/>
        </p:nvSpPr>
        <p:spPr>
          <a:xfrm>
            <a:off x="6360271" y="2337930"/>
            <a:ext cx="1030532" cy="276999"/>
          </a:xfrm>
          <a:prstGeom prst="rect">
            <a:avLst/>
          </a:prstGeom>
          <a:noFill/>
        </p:spPr>
        <p:txBody>
          <a:bodyPr wrap="square">
            <a:spAutoFit/>
          </a:bodyPr>
          <a:lstStyle/>
          <a:p>
            <a:pPr algn="r" defTabSz="1219170" fontAlgn="base">
              <a:spcBef>
                <a:spcPct val="0"/>
              </a:spcBef>
              <a:spcAft>
                <a:spcPct val="0"/>
              </a:spcAft>
              <a:defRPr/>
            </a:pPr>
            <a:r>
              <a:rPr lang="fr-FR" sz="1200" b="1">
                <a:solidFill>
                  <a:srgbClr val="0070C0"/>
                </a:solidFill>
                <a:ea typeface="Geneva" charset="-128"/>
              </a:rPr>
              <a:t>Exos</a:t>
            </a:r>
          </a:p>
        </p:txBody>
      </p:sp>
      <p:sp>
        <p:nvSpPr>
          <p:cNvPr id="584" name="ZoneTexte 29">
            <a:extLst>
              <a:ext uri="{FF2B5EF4-FFF2-40B4-BE49-F238E27FC236}">
                <a16:creationId xmlns:a16="http://schemas.microsoft.com/office/drawing/2014/main" id="{9DD30036-8A2C-FFEE-6333-B01E757D1412}"/>
              </a:ext>
            </a:extLst>
          </p:cNvPr>
          <p:cNvSpPr txBox="1"/>
          <p:nvPr/>
        </p:nvSpPr>
        <p:spPr>
          <a:xfrm>
            <a:off x="6585537" y="1408792"/>
            <a:ext cx="805267" cy="276999"/>
          </a:xfrm>
          <a:prstGeom prst="rect">
            <a:avLst/>
          </a:prstGeom>
          <a:noFill/>
        </p:spPr>
        <p:txBody>
          <a:bodyPr wrap="square">
            <a:spAutoFit/>
          </a:bodyPr>
          <a:lstStyle/>
          <a:p>
            <a:pPr algn="r" defTabSz="1219170" fontAlgn="base">
              <a:spcBef>
                <a:spcPct val="0"/>
              </a:spcBef>
              <a:spcAft>
                <a:spcPct val="0"/>
              </a:spcAft>
              <a:defRPr/>
            </a:pPr>
            <a:r>
              <a:rPr lang="fr-FR" sz="1200" b="1">
                <a:solidFill>
                  <a:srgbClr val="0070C0"/>
                </a:solidFill>
                <a:ea typeface="Geneva" charset="-128"/>
              </a:rPr>
              <a:t>BISOM</a:t>
            </a:r>
          </a:p>
        </p:txBody>
      </p:sp>
      <p:sp>
        <p:nvSpPr>
          <p:cNvPr id="585" name="ZoneTexte 30">
            <a:extLst>
              <a:ext uri="{FF2B5EF4-FFF2-40B4-BE49-F238E27FC236}">
                <a16:creationId xmlns:a16="http://schemas.microsoft.com/office/drawing/2014/main" id="{91FF9487-E64C-5DE8-76AD-BF93EE945B0E}"/>
              </a:ext>
            </a:extLst>
          </p:cNvPr>
          <p:cNvSpPr txBox="1"/>
          <p:nvPr/>
        </p:nvSpPr>
        <p:spPr>
          <a:xfrm>
            <a:off x="6368473" y="2914953"/>
            <a:ext cx="1030532" cy="276999"/>
          </a:xfrm>
          <a:prstGeom prst="rect">
            <a:avLst/>
          </a:prstGeom>
          <a:noFill/>
        </p:spPr>
        <p:txBody>
          <a:bodyPr wrap="square">
            <a:spAutoFit/>
          </a:bodyPr>
          <a:lstStyle/>
          <a:p>
            <a:pPr algn="r" defTabSz="1219170" fontAlgn="base">
              <a:spcBef>
                <a:spcPct val="0"/>
              </a:spcBef>
              <a:spcAft>
                <a:spcPct val="0"/>
              </a:spcAft>
              <a:defRPr/>
            </a:pPr>
            <a:r>
              <a:rPr lang="fr-FR" sz="1200" b="1" err="1">
                <a:solidFill>
                  <a:srgbClr val="0070C0"/>
                </a:solidFill>
                <a:ea typeface="Geneva" charset="-128"/>
              </a:rPr>
              <a:t>Nomadeec</a:t>
            </a:r>
            <a:endParaRPr lang="fr-FR" sz="1200" b="1">
              <a:solidFill>
                <a:srgbClr val="0070C0"/>
              </a:solidFill>
              <a:ea typeface="Geneva" charset="-128"/>
            </a:endParaRPr>
          </a:p>
        </p:txBody>
      </p:sp>
      <p:sp>
        <p:nvSpPr>
          <p:cNvPr id="586" name="ZoneTexte 31">
            <a:extLst>
              <a:ext uri="{FF2B5EF4-FFF2-40B4-BE49-F238E27FC236}">
                <a16:creationId xmlns:a16="http://schemas.microsoft.com/office/drawing/2014/main" id="{F27E40BE-FFF0-1D3A-D2FE-4F5E5CE75790}"/>
              </a:ext>
            </a:extLst>
          </p:cNvPr>
          <p:cNvSpPr txBox="1"/>
          <p:nvPr/>
        </p:nvSpPr>
        <p:spPr>
          <a:xfrm>
            <a:off x="6160656" y="3981288"/>
            <a:ext cx="1223777" cy="276999"/>
          </a:xfrm>
          <a:prstGeom prst="rect">
            <a:avLst/>
          </a:prstGeom>
          <a:noFill/>
        </p:spPr>
        <p:txBody>
          <a:bodyPr wrap="square">
            <a:spAutoFit/>
          </a:bodyPr>
          <a:lstStyle/>
          <a:p>
            <a:pPr algn="r" defTabSz="1219170" fontAlgn="base">
              <a:spcBef>
                <a:spcPct val="0"/>
              </a:spcBef>
              <a:spcAft>
                <a:spcPct val="0"/>
              </a:spcAft>
              <a:defRPr/>
            </a:pPr>
            <a:r>
              <a:rPr lang="fr-FR" sz="1200" b="1" dirty="0" err="1">
                <a:solidFill>
                  <a:srgbClr val="0070C0"/>
                </a:solidFill>
                <a:ea typeface="Geneva" charset="-128"/>
              </a:rPr>
              <a:t>SMUR-t@b</a:t>
            </a:r>
            <a:endParaRPr lang="fr-FR" sz="1200" b="1" dirty="0">
              <a:solidFill>
                <a:srgbClr val="0070C0"/>
              </a:solidFill>
              <a:ea typeface="Geneva" charset="-128"/>
            </a:endParaRPr>
          </a:p>
        </p:txBody>
      </p:sp>
      <p:sp>
        <p:nvSpPr>
          <p:cNvPr id="587" name="ZoneTexte 31">
            <a:extLst>
              <a:ext uri="{FF2B5EF4-FFF2-40B4-BE49-F238E27FC236}">
                <a16:creationId xmlns:a16="http://schemas.microsoft.com/office/drawing/2014/main" id="{0278C7ED-2861-9C0E-C63D-B4271C3B6D48}"/>
              </a:ext>
            </a:extLst>
          </p:cNvPr>
          <p:cNvSpPr txBox="1"/>
          <p:nvPr/>
        </p:nvSpPr>
        <p:spPr>
          <a:xfrm>
            <a:off x="6360271" y="5301577"/>
            <a:ext cx="1030532" cy="276999"/>
          </a:xfrm>
          <a:prstGeom prst="rect">
            <a:avLst/>
          </a:prstGeom>
          <a:noFill/>
        </p:spPr>
        <p:txBody>
          <a:bodyPr wrap="square">
            <a:spAutoFit/>
          </a:bodyPr>
          <a:lstStyle/>
          <a:p>
            <a:pPr algn="r" defTabSz="1219170" fontAlgn="base">
              <a:spcBef>
                <a:spcPct val="0"/>
              </a:spcBef>
              <a:spcAft>
                <a:spcPct val="0"/>
              </a:spcAft>
              <a:defRPr/>
            </a:pPr>
            <a:r>
              <a:rPr lang="fr-FR" sz="1200" b="1" err="1">
                <a:solidFill>
                  <a:srgbClr val="0070C0"/>
                </a:solidFill>
                <a:ea typeface="Geneva" charset="-128"/>
              </a:rPr>
              <a:t>Parsys</a:t>
            </a:r>
            <a:endParaRPr lang="fr-FR" sz="1200" b="1">
              <a:solidFill>
                <a:srgbClr val="0070C0"/>
              </a:solidFill>
              <a:ea typeface="Geneva" charset="-128"/>
            </a:endParaRPr>
          </a:p>
        </p:txBody>
      </p:sp>
      <p:sp>
        <p:nvSpPr>
          <p:cNvPr id="588" name="ZoneTexte 2688">
            <a:extLst>
              <a:ext uri="{FF2B5EF4-FFF2-40B4-BE49-F238E27FC236}">
                <a16:creationId xmlns:a16="http://schemas.microsoft.com/office/drawing/2014/main" id="{7F091A9C-1164-FF2F-5C54-1056A1BD89D2}"/>
              </a:ext>
            </a:extLst>
          </p:cNvPr>
          <p:cNvSpPr txBox="1"/>
          <p:nvPr/>
        </p:nvSpPr>
        <p:spPr>
          <a:xfrm>
            <a:off x="7962551" y="6199005"/>
            <a:ext cx="2193403" cy="400110"/>
          </a:xfrm>
          <a:prstGeom prst="rect">
            <a:avLst/>
          </a:prstGeom>
          <a:solidFill>
            <a:srgbClr val="FBE5D6"/>
          </a:solidFill>
        </p:spPr>
        <p:txBody>
          <a:bodyPr wrap="square" rtlCol="0">
            <a:spAutoFit/>
          </a:bodyPr>
          <a:lstStyle/>
          <a:p>
            <a:pPr defTabSz="914377">
              <a:defRPr/>
            </a:pPr>
            <a:r>
              <a:rPr lang="fr-FR" sz="1000" b="1">
                <a:solidFill>
                  <a:prstClr val="black"/>
                </a:solidFill>
                <a:ea typeface="Geneva" charset="-128"/>
              </a:rPr>
              <a:t>SAMU 35 </a:t>
            </a:r>
            <a:r>
              <a:rPr lang="fr-FR" sz="1000">
                <a:solidFill>
                  <a:prstClr val="black"/>
                </a:solidFill>
                <a:ea typeface="Geneva" charset="-128"/>
              </a:rPr>
              <a:t>(</a:t>
            </a:r>
            <a:r>
              <a:rPr lang="fr-FR" sz="1000" err="1">
                <a:solidFill>
                  <a:prstClr val="black"/>
                </a:solidFill>
                <a:ea typeface="Geneva" charset="-128"/>
              </a:rPr>
              <a:t>Inetum</a:t>
            </a:r>
            <a:r>
              <a:rPr lang="fr-FR" sz="1000">
                <a:solidFill>
                  <a:prstClr val="black"/>
                </a:solidFill>
                <a:ea typeface="Geneva" charset="-128"/>
              </a:rPr>
              <a:t>)</a:t>
            </a:r>
          </a:p>
          <a:p>
            <a:pPr defTabSz="914377">
              <a:defRPr/>
            </a:pPr>
            <a:r>
              <a:rPr lang="fr-FR" sz="1000">
                <a:solidFill>
                  <a:prstClr val="black"/>
                </a:solidFill>
                <a:ea typeface="Geneva" charset="-128"/>
              </a:rPr>
              <a:t>ORU Bretagne</a:t>
            </a:r>
          </a:p>
        </p:txBody>
      </p:sp>
      <p:grpSp>
        <p:nvGrpSpPr>
          <p:cNvPr id="589" name="Groupe 5667">
            <a:extLst>
              <a:ext uri="{FF2B5EF4-FFF2-40B4-BE49-F238E27FC236}">
                <a16:creationId xmlns:a16="http://schemas.microsoft.com/office/drawing/2014/main" id="{8A4ED742-FFD7-B1B6-F026-3671AF6AFD5D}"/>
              </a:ext>
            </a:extLst>
          </p:cNvPr>
          <p:cNvGrpSpPr/>
          <p:nvPr/>
        </p:nvGrpSpPr>
        <p:grpSpPr>
          <a:xfrm>
            <a:off x="7420057" y="6280891"/>
            <a:ext cx="288032" cy="282704"/>
            <a:chOff x="5385048" y="3767105"/>
            <a:chExt cx="288032" cy="282704"/>
          </a:xfrm>
        </p:grpSpPr>
        <p:sp>
          <p:nvSpPr>
            <p:cNvPr id="590" name="Oval 37">
              <a:extLst>
                <a:ext uri="{FF2B5EF4-FFF2-40B4-BE49-F238E27FC236}">
                  <a16:creationId xmlns:a16="http://schemas.microsoft.com/office/drawing/2014/main" id="{75847FE0-3974-8421-8300-F5FA12DCE13E}"/>
                </a:ext>
              </a:extLst>
            </p:cNvPr>
            <p:cNvSpPr/>
            <p:nvPr/>
          </p:nvSpPr>
          <p:spPr>
            <a:xfrm>
              <a:off x="5385048" y="3767105"/>
              <a:ext cx="288032" cy="282704"/>
            </a:xfrm>
            <a:prstGeom prst="ellipse">
              <a:avLst/>
            </a:prstGeom>
            <a:solidFill>
              <a:srgbClr val="FFFFFF"/>
            </a:solidFill>
            <a:ln w="25400" cap="flat" cmpd="sng" algn="ctr">
              <a:solidFill>
                <a:srgbClr val="006AB2"/>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sp>
          <p:nvSpPr>
            <p:cNvPr id="591" name="Oval 47">
              <a:extLst>
                <a:ext uri="{FF2B5EF4-FFF2-40B4-BE49-F238E27FC236}">
                  <a16:creationId xmlns:a16="http://schemas.microsoft.com/office/drawing/2014/main" id="{A5AC85EE-8686-4B0D-F322-A5636EA32981}"/>
                </a:ext>
              </a:extLst>
            </p:cNvPr>
            <p:cNvSpPr/>
            <p:nvPr/>
          </p:nvSpPr>
          <p:spPr>
            <a:xfrm>
              <a:off x="5421062" y="3806332"/>
              <a:ext cx="202356" cy="198613"/>
            </a:xfrm>
            <a:prstGeom prst="ellipse">
              <a:avLst/>
            </a:prstGeom>
            <a:solidFill>
              <a:srgbClr val="006AB2"/>
            </a:solidFill>
            <a:ln w="9525" cap="flat" cmpd="sng" algn="ctr">
              <a:solidFill>
                <a:srgbClr val="C7C0BA"/>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grpSp>
      <p:sp>
        <p:nvSpPr>
          <p:cNvPr id="592" name="ZoneTexte 31">
            <a:extLst>
              <a:ext uri="{FF2B5EF4-FFF2-40B4-BE49-F238E27FC236}">
                <a16:creationId xmlns:a16="http://schemas.microsoft.com/office/drawing/2014/main" id="{653EEE5C-998A-477A-AFD3-CE47AF0D00C3}"/>
              </a:ext>
            </a:extLst>
          </p:cNvPr>
          <p:cNvSpPr txBox="1"/>
          <p:nvPr/>
        </p:nvSpPr>
        <p:spPr>
          <a:xfrm>
            <a:off x="6375878" y="6261571"/>
            <a:ext cx="1030532" cy="276999"/>
          </a:xfrm>
          <a:prstGeom prst="rect">
            <a:avLst/>
          </a:prstGeom>
          <a:noFill/>
        </p:spPr>
        <p:txBody>
          <a:bodyPr wrap="square">
            <a:spAutoFit/>
          </a:bodyPr>
          <a:lstStyle/>
          <a:p>
            <a:pPr algn="r" defTabSz="1219170" fontAlgn="base">
              <a:spcBef>
                <a:spcPct val="0"/>
              </a:spcBef>
              <a:spcAft>
                <a:spcPct val="0"/>
              </a:spcAft>
              <a:defRPr/>
            </a:pPr>
            <a:r>
              <a:rPr lang="fr-FR" sz="1200" b="1" dirty="0" err="1">
                <a:solidFill>
                  <a:srgbClr val="0070C0"/>
                </a:solidFill>
                <a:ea typeface="Geneva" charset="-128"/>
              </a:rPr>
              <a:t>Syopé</a:t>
            </a:r>
            <a:endParaRPr lang="fr-FR" sz="1200" b="1" dirty="0">
              <a:solidFill>
                <a:srgbClr val="0070C0"/>
              </a:solidFill>
              <a:ea typeface="Geneva" charset="-128"/>
            </a:endParaRPr>
          </a:p>
        </p:txBody>
      </p:sp>
      <p:cxnSp>
        <p:nvCxnSpPr>
          <p:cNvPr id="593" name="Straight Connector 38">
            <a:extLst>
              <a:ext uri="{FF2B5EF4-FFF2-40B4-BE49-F238E27FC236}">
                <a16:creationId xmlns:a16="http://schemas.microsoft.com/office/drawing/2014/main" id="{0987E6F3-2EC9-EBB1-E50E-766C8AB49BFF}"/>
              </a:ext>
            </a:extLst>
          </p:cNvPr>
          <p:cNvCxnSpPr>
            <a:cxnSpLocks/>
            <a:stCxn id="590" idx="0"/>
            <a:endCxn id="579" idx="4"/>
          </p:cNvCxnSpPr>
          <p:nvPr/>
        </p:nvCxnSpPr>
        <p:spPr>
          <a:xfrm flipH="1" flipV="1">
            <a:off x="7556659" y="4252597"/>
            <a:ext cx="7415" cy="2028295"/>
          </a:xfrm>
          <a:prstGeom prst="line">
            <a:avLst/>
          </a:prstGeom>
          <a:noFill/>
          <a:ln w="28575" cap="flat" cmpd="sng" algn="ctr">
            <a:solidFill>
              <a:srgbClr val="006AB2"/>
            </a:solidFill>
            <a:prstDash val="solid"/>
          </a:ln>
          <a:effectLst/>
        </p:spPr>
      </p:cxnSp>
      <p:grpSp>
        <p:nvGrpSpPr>
          <p:cNvPr id="594" name="Groupe 5667">
            <a:extLst>
              <a:ext uri="{FF2B5EF4-FFF2-40B4-BE49-F238E27FC236}">
                <a16:creationId xmlns:a16="http://schemas.microsoft.com/office/drawing/2014/main" id="{30741933-DFC1-60C4-F746-4DCAAD22DBD2}"/>
              </a:ext>
            </a:extLst>
          </p:cNvPr>
          <p:cNvGrpSpPr/>
          <p:nvPr/>
        </p:nvGrpSpPr>
        <p:grpSpPr>
          <a:xfrm>
            <a:off x="7420057" y="5316931"/>
            <a:ext cx="288032" cy="282704"/>
            <a:chOff x="5385048" y="3767105"/>
            <a:chExt cx="288032" cy="282704"/>
          </a:xfrm>
        </p:grpSpPr>
        <p:sp>
          <p:nvSpPr>
            <p:cNvPr id="595" name="Oval 37">
              <a:extLst>
                <a:ext uri="{FF2B5EF4-FFF2-40B4-BE49-F238E27FC236}">
                  <a16:creationId xmlns:a16="http://schemas.microsoft.com/office/drawing/2014/main" id="{45CC9BEF-CF73-FB7A-91DA-FE4CB2921D8C}"/>
                </a:ext>
              </a:extLst>
            </p:cNvPr>
            <p:cNvSpPr/>
            <p:nvPr/>
          </p:nvSpPr>
          <p:spPr>
            <a:xfrm>
              <a:off x="5385048" y="3767105"/>
              <a:ext cx="288032" cy="282704"/>
            </a:xfrm>
            <a:prstGeom prst="ellipse">
              <a:avLst/>
            </a:prstGeom>
            <a:solidFill>
              <a:srgbClr val="FFFFFF"/>
            </a:solidFill>
            <a:ln w="25400" cap="flat" cmpd="sng" algn="ctr">
              <a:solidFill>
                <a:srgbClr val="006AB2"/>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sp>
          <p:nvSpPr>
            <p:cNvPr id="596" name="Oval 47">
              <a:extLst>
                <a:ext uri="{FF2B5EF4-FFF2-40B4-BE49-F238E27FC236}">
                  <a16:creationId xmlns:a16="http://schemas.microsoft.com/office/drawing/2014/main" id="{591EEFA9-7433-9CDB-4A34-089186D19C1B}"/>
                </a:ext>
              </a:extLst>
            </p:cNvPr>
            <p:cNvSpPr/>
            <p:nvPr/>
          </p:nvSpPr>
          <p:spPr>
            <a:xfrm>
              <a:off x="5421062" y="3806332"/>
              <a:ext cx="202356" cy="198613"/>
            </a:xfrm>
            <a:prstGeom prst="ellipse">
              <a:avLst/>
            </a:prstGeom>
            <a:solidFill>
              <a:srgbClr val="006AB2"/>
            </a:solidFill>
            <a:ln w="9525" cap="flat" cmpd="sng" algn="ctr">
              <a:solidFill>
                <a:srgbClr val="C7C0BA"/>
              </a:solidFill>
              <a:prstDash val="solid"/>
            </a:ln>
            <a:effectLst/>
          </p:spPr>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cs typeface="Arial"/>
              </a:endParaRPr>
            </a:p>
          </p:txBody>
        </p:sp>
      </p:grpSp>
      <p:sp>
        <p:nvSpPr>
          <p:cNvPr id="597" name="ZoneTexte 2688">
            <a:extLst>
              <a:ext uri="{FF2B5EF4-FFF2-40B4-BE49-F238E27FC236}">
                <a16:creationId xmlns:a16="http://schemas.microsoft.com/office/drawing/2014/main" id="{EF0582D6-5D19-C10F-27F4-2534895CED38}"/>
              </a:ext>
            </a:extLst>
          </p:cNvPr>
          <p:cNvSpPr txBox="1"/>
          <p:nvPr/>
        </p:nvSpPr>
        <p:spPr>
          <a:xfrm>
            <a:off x="7962551" y="5275348"/>
            <a:ext cx="2184567" cy="861774"/>
          </a:xfrm>
          <a:prstGeom prst="rect">
            <a:avLst/>
          </a:prstGeom>
          <a:solidFill>
            <a:srgbClr val="DBD6FC"/>
          </a:solidFill>
        </p:spPr>
        <p:txBody>
          <a:bodyPr wrap="square" rtlCol="0">
            <a:spAutoFit/>
          </a:bodyPr>
          <a:lstStyle/>
          <a:p>
            <a:pPr defTabSz="914377">
              <a:defRPr/>
            </a:pPr>
            <a:r>
              <a:rPr lang="fr-FR" sz="1000" b="1" dirty="0">
                <a:solidFill>
                  <a:prstClr val="black"/>
                </a:solidFill>
                <a:ea typeface="Geneva" charset="-128"/>
              </a:rPr>
              <a:t>SAMU 94 </a:t>
            </a:r>
            <a:r>
              <a:rPr lang="fr-FR" sz="1000" dirty="0">
                <a:solidFill>
                  <a:prstClr val="black"/>
                </a:solidFill>
                <a:ea typeface="Geneva" charset="-128"/>
              </a:rPr>
              <a:t>(Inetum)</a:t>
            </a:r>
          </a:p>
          <a:p>
            <a:pPr defTabSz="914377">
              <a:defRPr/>
            </a:pPr>
            <a:r>
              <a:rPr lang="fr-FR" sz="1000" dirty="0">
                <a:solidFill>
                  <a:prstClr val="black"/>
                </a:solidFill>
                <a:ea typeface="Geneva" charset="-128"/>
              </a:rPr>
              <a:t>ORSNP IDF</a:t>
            </a:r>
          </a:p>
          <a:p>
            <a:pPr defTabSz="914377">
              <a:defRPr/>
            </a:pPr>
            <a:endParaRPr lang="fr-FR" sz="1000" dirty="0">
              <a:solidFill>
                <a:prstClr val="black"/>
              </a:solidFill>
              <a:ea typeface="Geneva" charset="-128"/>
            </a:endParaRPr>
          </a:p>
          <a:p>
            <a:pPr defTabSz="914377">
              <a:defRPr/>
            </a:pPr>
            <a:r>
              <a:rPr lang="fr-FR" sz="1000" b="1" dirty="0">
                <a:solidFill>
                  <a:prstClr val="black"/>
                </a:solidFill>
                <a:ea typeface="Geneva" charset="-128"/>
              </a:rPr>
              <a:t>SAMU 95 </a:t>
            </a:r>
            <a:r>
              <a:rPr lang="fr-FR" sz="1000" dirty="0">
                <a:solidFill>
                  <a:prstClr val="black"/>
                </a:solidFill>
                <a:ea typeface="Geneva" charset="-128"/>
              </a:rPr>
              <a:t>(Scriptal)</a:t>
            </a:r>
          </a:p>
          <a:p>
            <a:pPr defTabSz="914377">
              <a:defRPr/>
            </a:pPr>
            <a:r>
              <a:rPr lang="fr-FR" sz="1000" dirty="0">
                <a:solidFill>
                  <a:prstClr val="black"/>
                </a:solidFill>
                <a:ea typeface="Geneva" charset="-128"/>
              </a:rPr>
              <a:t>ORSNP IDF</a:t>
            </a:r>
          </a:p>
        </p:txBody>
      </p:sp>
      <p:sp>
        <p:nvSpPr>
          <p:cNvPr id="598" name="Organigramme : Terminateur 597">
            <a:extLst>
              <a:ext uri="{FF2B5EF4-FFF2-40B4-BE49-F238E27FC236}">
                <a16:creationId xmlns:a16="http://schemas.microsoft.com/office/drawing/2014/main" id="{C76F437F-9965-5E38-6412-773296429EC4}"/>
              </a:ext>
            </a:extLst>
          </p:cNvPr>
          <p:cNvSpPr/>
          <p:nvPr/>
        </p:nvSpPr>
        <p:spPr>
          <a:xfrm>
            <a:off x="9896603" y="1892214"/>
            <a:ext cx="1039628" cy="195204"/>
          </a:xfrm>
          <a:prstGeom prst="flowChartTerminator">
            <a:avLst/>
          </a:prstGeom>
          <a:solidFill>
            <a:srgbClr val="00B050"/>
          </a:solidFill>
          <a:ln w="25400" cap="flat" cmpd="sng" algn="ctr">
            <a:solidFill>
              <a:srgbClr val="00B050"/>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fr-FR" sz="1067" b="0" i="0" u="none" strike="noStrike" kern="0" cap="none" spc="0" normalizeH="0" baseline="0" noProof="0">
                <a:ln>
                  <a:noFill/>
                </a:ln>
                <a:solidFill>
                  <a:prstClr val="white"/>
                </a:solidFill>
                <a:effectLst/>
                <a:uLnTx/>
                <a:uFillTx/>
                <a:latin typeface="Arial"/>
                <a:ea typeface="+mn-ea"/>
                <a:cs typeface="+mn-cs"/>
              </a:rPr>
              <a:t>Validé ARS</a:t>
            </a:r>
          </a:p>
        </p:txBody>
      </p:sp>
      <p:sp>
        <p:nvSpPr>
          <p:cNvPr id="599" name="Organigramme : Terminateur 598">
            <a:extLst>
              <a:ext uri="{FF2B5EF4-FFF2-40B4-BE49-F238E27FC236}">
                <a16:creationId xmlns:a16="http://schemas.microsoft.com/office/drawing/2014/main" id="{524C8F07-6C19-70BF-2CCE-ED7B7BE82BC7}"/>
              </a:ext>
            </a:extLst>
          </p:cNvPr>
          <p:cNvSpPr/>
          <p:nvPr/>
        </p:nvSpPr>
        <p:spPr>
          <a:xfrm>
            <a:off x="9896603" y="2363366"/>
            <a:ext cx="1039628" cy="195204"/>
          </a:xfrm>
          <a:prstGeom prst="flowChartTerminator">
            <a:avLst/>
          </a:prstGeom>
          <a:solidFill>
            <a:srgbClr val="00B050"/>
          </a:solidFill>
          <a:ln w="25400" cap="flat" cmpd="sng" algn="ctr">
            <a:solidFill>
              <a:srgbClr val="00B050"/>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fr-FR" sz="1067" b="0" i="0" u="none" strike="noStrike" kern="0" cap="none" spc="0" normalizeH="0" baseline="0" noProof="0">
                <a:ln>
                  <a:noFill/>
                </a:ln>
                <a:solidFill>
                  <a:prstClr val="white"/>
                </a:solidFill>
                <a:effectLst/>
                <a:uLnTx/>
                <a:uFillTx/>
                <a:latin typeface="Arial"/>
                <a:ea typeface="+mn-ea"/>
                <a:cs typeface="+mn-cs"/>
              </a:rPr>
              <a:t>Validé ARS</a:t>
            </a:r>
          </a:p>
        </p:txBody>
      </p:sp>
      <p:sp>
        <p:nvSpPr>
          <p:cNvPr id="600" name="Organigramme : Terminateur 599">
            <a:extLst>
              <a:ext uri="{FF2B5EF4-FFF2-40B4-BE49-F238E27FC236}">
                <a16:creationId xmlns:a16="http://schemas.microsoft.com/office/drawing/2014/main" id="{F8D6CD15-54B2-D8CD-8E03-AFE51E05582C}"/>
              </a:ext>
            </a:extLst>
          </p:cNvPr>
          <p:cNvSpPr/>
          <p:nvPr/>
        </p:nvSpPr>
        <p:spPr>
          <a:xfrm>
            <a:off x="9888783" y="2964242"/>
            <a:ext cx="1039628" cy="195204"/>
          </a:xfrm>
          <a:prstGeom prst="flowChartTerminator">
            <a:avLst/>
          </a:prstGeom>
          <a:solidFill>
            <a:srgbClr val="00B050"/>
          </a:solidFill>
          <a:ln w="25400" cap="flat" cmpd="sng" algn="ctr">
            <a:solidFill>
              <a:srgbClr val="00B050"/>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fr-FR" sz="1067" b="0" i="0" u="none" strike="noStrike" kern="0" cap="none" spc="0" normalizeH="0" baseline="0" noProof="0">
                <a:ln>
                  <a:noFill/>
                </a:ln>
                <a:solidFill>
                  <a:prstClr val="white"/>
                </a:solidFill>
                <a:effectLst/>
                <a:uLnTx/>
                <a:uFillTx/>
                <a:latin typeface="Arial"/>
                <a:ea typeface="+mn-ea"/>
                <a:cs typeface="+mn-cs"/>
              </a:rPr>
              <a:t>Validé ARS</a:t>
            </a:r>
          </a:p>
        </p:txBody>
      </p:sp>
      <p:sp>
        <p:nvSpPr>
          <p:cNvPr id="601" name="Organigramme : Terminateur 600">
            <a:extLst>
              <a:ext uri="{FF2B5EF4-FFF2-40B4-BE49-F238E27FC236}">
                <a16:creationId xmlns:a16="http://schemas.microsoft.com/office/drawing/2014/main" id="{CEC338B3-1696-2DB8-F6B6-BC177DEC00E0}"/>
              </a:ext>
            </a:extLst>
          </p:cNvPr>
          <p:cNvSpPr/>
          <p:nvPr/>
        </p:nvSpPr>
        <p:spPr>
          <a:xfrm>
            <a:off x="9888782" y="3567289"/>
            <a:ext cx="1039628" cy="195204"/>
          </a:xfrm>
          <a:prstGeom prst="flowChartTerminator">
            <a:avLst/>
          </a:prstGeom>
          <a:solidFill>
            <a:srgbClr val="00B050"/>
          </a:solidFill>
          <a:ln w="25400" cap="flat" cmpd="sng" algn="ctr">
            <a:solidFill>
              <a:srgbClr val="00B050"/>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fr-FR" sz="1067" b="0" i="0" u="none" strike="noStrike" kern="0" cap="none" spc="0" normalizeH="0" baseline="0" noProof="0">
                <a:ln>
                  <a:noFill/>
                </a:ln>
                <a:solidFill>
                  <a:prstClr val="white"/>
                </a:solidFill>
                <a:effectLst/>
                <a:uLnTx/>
                <a:uFillTx/>
                <a:latin typeface="Arial"/>
                <a:ea typeface="+mn-ea"/>
                <a:cs typeface="+mn-cs"/>
              </a:rPr>
              <a:t>Validé ARS</a:t>
            </a:r>
          </a:p>
        </p:txBody>
      </p:sp>
      <p:sp>
        <p:nvSpPr>
          <p:cNvPr id="602" name="Organigramme : Terminateur 601">
            <a:extLst>
              <a:ext uri="{FF2B5EF4-FFF2-40B4-BE49-F238E27FC236}">
                <a16:creationId xmlns:a16="http://schemas.microsoft.com/office/drawing/2014/main" id="{64453F81-8E17-6DEC-0418-68ACB18899C2}"/>
              </a:ext>
            </a:extLst>
          </p:cNvPr>
          <p:cNvSpPr/>
          <p:nvPr/>
        </p:nvSpPr>
        <p:spPr>
          <a:xfrm>
            <a:off x="9899431" y="3991854"/>
            <a:ext cx="1039628" cy="195204"/>
          </a:xfrm>
          <a:prstGeom prst="flowChartTerminator">
            <a:avLst/>
          </a:prstGeom>
          <a:solidFill>
            <a:srgbClr val="00B050"/>
          </a:solidFill>
          <a:ln w="25400" cap="flat" cmpd="sng" algn="ctr">
            <a:solidFill>
              <a:srgbClr val="00B050"/>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fr-FR" sz="1067" b="0" i="0" u="none" strike="noStrike" kern="0" cap="none" spc="0" normalizeH="0" baseline="0" noProof="0">
                <a:ln>
                  <a:noFill/>
                </a:ln>
                <a:solidFill>
                  <a:prstClr val="white"/>
                </a:solidFill>
                <a:effectLst/>
                <a:uLnTx/>
                <a:uFillTx/>
                <a:latin typeface="Arial"/>
                <a:ea typeface="+mn-ea"/>
                <a:cs typeface="+mn-cs"/>
              </a:rPr>
              <a:t>Validé ARS</a:t>
            </a:r>
          </a:p>
        </p:txBody>
      </p:sp>
      <p:sp>
        <p:nvSpPr>
          <p:cNvPr id="603" name="Organigramme : Terminateur 602">
            <a:extLst>
              <a:ext uri="{FF2B5EF4-FFF2-40B4-BE49-F238E27FC236}">
                <a16:creationId xmlns:a16="http://schemas.microsoft.com/office/drawing/2014/main" id="{EF9C526B-EFDB-1CE6-33AE-0946388B5930}"/>
              </a:ext>
            </a:extLst>
          </p:cNvPr>
          <p:cNvSpPr/>
          <p:nvPr/>
        </p:nvSpPr>
        <p:spPr>
          <a:xfrm>
            <a:off x="9899431" y="4463006"/>
            <a:ext cx="1039628" cy="195204"/>
          </a:xfrm>
          <a:prstGeom prst="flowChartTerminator">
            <a:avLst/>
          </a:prstGeom>
          <a:solidFill>
            <a:srgbClr val="00B050"/>
          </a:solidFill>
          <a:ln w="25400" cap="flat" cmpd="sng" algn="ctr">
            <a:solidFill>
              <a:srgbClr val="00B050"/>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fr-FR" sz="1067" b="0" i="0" u="none" strike="noStrike" kern="0" cap="none" spc="0" normalizeH="0" baseline="0" noProof="0">
                <a:ln>
                  <a:noFill/>
                </a:ln>
                <a:solidFill>
                  <a:prstClr val="white"/>
                </a:solidFill>
                <a:effectLst/>
                <a:uLnTx/>
                <a:uFillTx/>
                <a:latin typeface="Arial"/>
                <a:ea typeface="+mn-ea"/>
                <a:cs typeface="+mn-cs"/>
              </a:rPr>
              <a:t>Validé ARS</a:t>
            </a:r>
          </a:p>
        </p:txBody>
      </p:sp>
      <p:sp>
        <p:nvSpPr>
          <p:cNvPr id="604" name="Organigramme : Terminateur 25">
            <a:extLst>
              <a:ext uri="{FF2B5EF4-FFF2-40B4-BE49-F238E27FC236}">
                <a16:creationId xmlns:a16="http://schemas.microsoft.com/office/drawing/2014/main" id="{26A2E723-79AD-BB4E-F992-75C594C8FFE1}"/>
              </a:ext>
            </a:extLst>
          </p:cNvPr>
          <p:cNvSpPr/>
          <p:nvPr/>
        </p:nvSpPr>
        <p:spPr>
          <a:xfrm>
            <a:off x="9819983" y="6230394"/>
            <a:ext cx="1331357" cy="340081"/>
          </a:xfrm>
          <a:prstGeom prst="flowChartTerminator">
            <a:avLst/>
          </a:prstGeom>
          <a:solidFill>
            <a:srgbClr val="95C23D">
              <a:lumMod val="60000"/>
              <a:lumOff val="40000"/>
            </a:srgbClr>
          </a:solidFill>
          <a:ln w="25400" cap="flat" cmpd="sng" algn="ctr">
            <a:no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fr-FR" sz="1067" b="0" i="0" u="none" strike="noStrike" kern="0" cap="none" spc="0" normalizeH="0" baseline="0" noProof="0" dirty="0">
                <a:ln>
                  <a:noFill/>
                </a:ln>
                <a:solidFill>
                  <a:prstClr val="white"/>
                </a:solidFill>
                <a:effectLst/>
                <a:uLnTx/>
                <a:uFillTx/>
                <a:latin typeface="Arial"/>
                <a:ea typeface="+mn-ea"/>
                <a:cs typeface="+mn-cs"/>
              </a:rPr>
              <a:t>Attente validation ARS</a:t>
            </a:r>
          </a:p>
        </p:txBody>
      </p:sp>
      <p:sp>
        <p:nvSpPr>
          <p:cNvPr id="605" name="Organigramme : Terminateur 604">
            <a:extLst>
              <a:ext uri="{FF2B5EF4-FFF2-40B4-BE49-F238E27FC236}">
                <a16:creationId xmlns:a16="http://schemas.microsoft.com/office/drawing/2014/main" id="{10CE558E-CEF1-B4FB-51AA-51F2B8F9C818}"/>
              </a:ext>
            </a:extLst>
          </p:cNvPr>
          <p:cNvSpPr/>
          <p:nvPr/>
        </p:nvSpPr>
        <p:spPr>
          <a:xfrm>
            <a:off x="9888781" y="1440877"/>
            <a:ext cx="1039628" cy="195204"/>
          </a:xfrm>
          <a:prstGeom prst="flowChartTerminator">
            <a:avLst/>
          </a:prstGeom>
          <a:solidFill>
            <a:srgbClr val="00B050"/>
          </a:solidFill>
          <a:ln w="25400" cap="flat" cmpd="sng" algn="ctr">
            <a:solidFill>
              <a:srgbClr val="00B050"/>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fr-FR" sz="1067" b="0" i="0" u="none" strike="noStrike" kern="0" cap="none" spc="0" normalizeH="0" baseline="0" noProof="0">
                <a:ln>
                  <a:noFill/>
                </a:ln>
                <a:solidFill>
                  <a:prstClr val="white"/>
                </a:solidFill>
                <a:effectLst/>
                <a:uLnTx/>
                <a:uFillTx/>
                <a:latin typeface="Arial"/>
                <a:ea typeface="+mn-ea"/>
                <a:cs typeface="+mn-cs"/>
              </a:rPr>
              <a:t>Validé ARS</a:t>
            </a:r>
          </a:p>
        </p:txBody>
      </p:sp>
      <p:sp>
        <p:nvSpPr>
          <p:cNvPr id="606" name="Organigramme : Terminateur 605">
            <a:extLst>
              <a:ext uri="{FF2B5EF4-FFF2-40B4-BE49-F238E27FC236}">
                <a16:creationId xmlns:a16="http://schemas.microsoft.com/office/drawing/2014/main" id="{9C354314-C8B0-3690-BE40-C5E478A30175}"/>
              </a:ext>
            </a:extLst>
          </p:cNvPr>
          <p:cNvSpPr/>
          <p:nvPr/>
        </p:nvSpPr>
        <p:spPr>
          <a:xfrm>
            <a:off x="9899431" y="5397389"/>
            <a:ext cx="1039628" cy="195204"/>
          </a:xfrm>
          <a:prstGeom prst="flowChartTerminator">
            <a:avLst/>
          </a:prstGeom>
          <a:solidFill>
            <a:srgbClr val="00B050"/>
          </a:solidFill>
          <a:ln w="25400" cap="flat" cmpd="sng" algn="ctr">
            <a:solidFill>
              <a:srgbClr val="00B050"/>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fr-FR" sz="1067" b="0" i="0" u="none" strike="noStrike" kern="0" cap="none" spc="0" normalizeH="0" baseline="0" noProof="0">
                <a:ln>
                  <a:noFill/>
                </a:ln>
                <a:solidFill>
                  <a:prstClr val="white"/>
                </a:solidFill>
                <a:effectLst/>
                <a:uLnTx/>
                <a:uFillTx/>
                <a:latin typeface="Arial"/>
                <a:ea typeface="+mn-ea"/>
                <a:cs typeface="+mn-cs"/>
              </a:rPr>
              <a:t>Validé ARS</a:t>
            </a:r>
          </a:p>
        </p:txBody>
      </p:sp>
      <p:sp>
        <p:nvSpPr>
          <p:cNvPr id="607" name="Organigramme : Terminateur 606">
            <a:extLst>
              <a:ext uri="{FF2B5EF4-FFF2-40B4-BE49-F238E27FC236}">
                <a16:creationId xmlns:a16="http://schemas.microsoft.com/office/drawing/2014/main" id="{F14F2351-DA41-4749-662D-60B7047BFBE8}"/>
              </a:ext>
            </a:extLst>
          </p:cNvPr>
          <p:cNvSpPr/>
          <p:nvPr/>
        </p:nvSpPr>
        <p:spPr>
          <a:xfrm>
            <a:off x="9903014" y="5840054"/>
            <a:ext cx="1039628" cy="195204"/>
          </a:xfrm>
          <a:prstGeom prst="flowChartTerminator">
            <a:avLst/>
          </a:prstGeom>
          <a:solidFill>
            <a:srgbClr val="00B050"/>
          </a:solidFill>
          <a:ln w="25400" cap="flat" cmpd="sng" algn="ctr">
            <a:solidFill>
              <a:srgbClr val="00B050"/>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fr-FR" sz="1067" b="0" i="0" u="none" strike="noStrike" kern="0" cap="none" spc="0" normalizeH="0" baseline="0" noProof="0">
                <a:ln>
                  <a:noFill/>
                </a:ln>
                <a:solidFill>
                  <a:prstClr val="white"/>
                </a:solidFill>
                <a:effectLst/>
                <a:uLnTx/>
                <a:uFillTx/>
                <a:latin typeface="Arial"/>
                <a:ea typeface="+mn-ea"/>
                <a:cs typeface="+mn-cs"/>
              </a:rPr>
              <a:t>Validé ARS</a:t>
            </a:r>
          </a:p>
        </p:txBody>
      </p:sp>
      <p:sp>
        <p:nvSpPr>
          <p:cNvPr id="608" name="Organigramme : Terminateur 607">
            <a:extLst>
              <a:ext uri="{FF2B5EF4-FFF2-40B4-BE49-F238E27FC236}">
                <a16:creationId xmlns:a16="http://schemas.microsoft.com/office/drawing/2014/main" id="{91626462-F429-DA8A-C883-B3DEB0A9B8E3}"/>
              </a:ext>
            </a:extLst>
          </p:cNvPr>
          <p:cNvSpPr/>
          <p:nvPr/>
        </p:nvSpPr>
        <p:spPr>
          <a:xfrm>
            <a:off x="9899431" y="4926237"/>
            <a:ext cx="1039628" cy="195204"/>
          </a:xfrm>
          <a:prstGeom prst="flowChartTerminator">
            <a:avLst/>
          </a:prstGeom>
          <a:solidFill>
            <a:srgbClr val="00B050"/>
          </a:solidFill>
          <a:ln w="25400" cap="flat" cmpd="sng" algn="ctr">
            <a:solidFill>
              <a:srgbClr val="00B050"/>
            </a:solid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r>
              <a:rPr kumimoji="0" lang="fr-FR" sz="1067" b="0" i="0" u="none" strike="noStrike" kern="0" cap="none" spc="0" normalizeH="0" baseline="0" noProof="0">
                <a:ln>
                  <a:noFill/>
                </a:ln>
                <a:solidFill>
                  <a:prstClr val="white"/>
                </a:solidFill>
                <a:effectLst/>
                <a:uLnTx/>
                <a:uFillTx/>
                <a:latin typeface="Arial"/>
                <a:ea typeface="+mn-ea"/>
                <a:cs typeface="+mn-cs"/>
              </a:rPr>
              <a:t>Validé ARS</a:t>
            </a:r>
          </a:p>
        </p:txBody>
      </p:sp>
      <p:sp>
        <p:nvSpPr>
          <p:cNvPr id="3" name="Espace réservé du pied de page 4">
            <a:extLst>
              <a:ext uri="{FF2B5EF4-FFF2-40B4-BE49-F238E27FC236}">
                <a16:creationId xmlns:a16="http://schemas.microsoft.com/office/drawing/2014/main" id="{443EAE3A-F4D8-D9D8-01F8-6B6D3E8FFE36}"/>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Tree>
    <p:extLst>
      <p:ext uri="{BB962C8B-B14F-4D97-AF65-F5344CB8AC3E}">
        <p14:creationId xmlns:p14="http://schemas.microsoft.com/office/powerpoint/2010/main" val="3511855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8C74112C-EB1D-B107-DEC3-161E8C773D4D}"/>
              </a:ext>
            </a:extLst>
          </p:cNvPr>
          <p:cNvSpPr>
            <a:spLocks noGrp="1"/>
          </p:cNvSpPr>
          <p:nvPr>
            <p:ph type="body" sz="quarter" idx="10"/>
          </p:nvPr>
        </p:nvSpPr>
        <p:spPr/>
        <p:txBody>
          <a:bodyPr/>
          <a:lstStyle/>
          <a:p>
            <a:r>
              <a:rPr lang="fr-FR" dirty="0"/>
              <a:t>Détails des périmètres</a:t>
            </a:r>
          </a:p>
        </p:txBody>
      </p:sp>
      <p:sp>
        <p:nvSpPr>
          <p:cNvPr id="15" name="Espace réservé du pied de page 4">
            <a:extLst>
              <a:ext uri="{FF2B5EF4-FFF2-40B4-BE49-F238E27FC236}">
                <a16:creationId xmlns:a16="http://schemas.microsoft.com/office/drawing/2014/main" id="{0E521122-C0FF-C67D-9F7C-B7B6C4E8D7EB}"/>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
        <p:nvSpPr>
          <p:cNvPr id="2" name="Flèche : chevron 1">
            <a:extLst>
              <a:ext uri="{FF2B5EF4-FFF2-40B4-BE49-F238E27FC236}">
                <a16:creationId xmlns:a16="http://schemas.microsoft.com/office/drawing/2014/main" id="{6A2DCD8F-7275-4A73-8A35-FC61223493C0}"/>
              </a:ext>
            </a:extLst>
          </p:cNvPr>
          <p:cNvSpPr/>
          <p:nvPr/>
        </p:nvSpPr>
        <p:spPr>
          <a:xfrm>
            <a:off x="572552" y="1108227"/>
            <a:ext cx="5476048" cy="480080"/>
          </a:xfrm>
          <a:prstGeom prst="chevron">
            <a:avLst/>
          </a:prstGeom>
          <a:solidFill>
            <a:srgbClr val="D60951"/>
          </a:solidFill>
          <a:ln w="38100">
            <a:solidFill>
              <a:schemeClr val="bg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9140" fontAlgn="base">
              <a:spcBef>
                <a:spcPct val="0"/>
              </a:spcBef>
              <a:spcAft>
                <a:spcPct val="0"/>
              </a:spcAft>
            </a:pPr>
            <a:r>
              <a:rPr lang="fr-FR" sz="1800" dirty="0">
                <a:solidFill>
                  <a:prstClr val="white"/>
                </a:solidFill>
                <a:latin typeface="Arial"/>
              </a:rPr>
              <a:t>Périmètre 1</a:t>
            </a:r>
          </a:p>
        </p:txBody>
      </p:sp>
      <p:cxnSp>
        <p:nvCxnSpPr>
          <p:cNvPr id="16" name="Straight Connector 67">
            <a:extLst>
              <a:ext uri="{FF2B5EF4-FFF2-40B4-BE49-F238E27FC236}">
                <a16:creationId xmlns:a16="http://schemas.microsoft.com/office/drawing/2014/main" id="{F4B7CA39-BAE7-1BE7-3C85-C9D9CD73B7DC}"/>
              </a:ext>
            </a:extLst>
          </p:cNvPr>
          <p:cNvCxnSpPr>
            <a:cxnSpLocks/>
          </p:cNvCxnSpPr>
          <p:nvPr/>
        </p:nvCxnSpPr>
        <p:spPr>
          <a:xfrm>
            <a:off x="5917957" y="1695728"/>
            <a:ext cx="0" cy="4977069"/>
          </a:xfrm>
          <a:prstGeom prst="line">
            <a:avLst/>
          </a:prstGeom>
          <a:ln w="28575">
            <a:solidFill>
              <a:srgbClr val="D60951"/>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41FCB484-F5FA-1ECA-49D1-392C110FA073}"/>
              </a:ext>
            </a:extLst>
          </p:cNvPr>
          <p:cNvSpPr txBox="1"/>
          <p:nvPr/>
        </p:nvSpPr>
        <p:spPr>
          <a:xfrm>
            <a:off x="1093836" y="1825316"/>
            <a:ext cx="4579797" cy="2185214"/>
          </a:xfrm>
          <a:prstGeom prst="rect">
            <a:avLst/>
          </a:prstGeom>
          <a:noFill/>
        </p:spPr>
        <p:txBody>
          <a:bodyPr wrap="square" lIns="0" tIns="0" rIns="0" bIns="0" anchor="t">
            <a:spAutoFit/>
          </a:bodyP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219140" fontAlgn="base">
              <a:spcBef>
                <a:spcPct val="0"/>
              </a:spcBef>
              <a:spcAft>
                <a:spcPct val="0"/>
              </a:spcAft>
            </a:pPr>
            <a:r>
              <a:rPr lang="fr-FR" sz="1300" dirty="0">
                <a:solidFill>
                  <a:prstClr val="black"/>
                </a:solidFill>
                <a:latin typeface="Arial"/>
              </a:rPr>
              <a:t>Messages de partage de dossier (</a:t>
            </a:r>
            <a:r>
              <a:rPr lang="fr-FR" sz="1300" b="1" dirty="0">
                <a:solidFill>
                  <a:prstClr val="black"/>
                </a:solidFill>
                <a:latin typeface="Arial"/>
              </a:rPr>
              <a:t>RS-EDA</a:t>
            </a:r>
            <a:r>
              <a:rPr lang="fr-FR" sz="1300" dirty="0">
                <a:solidFill>
                  <a:prstClr val="black"/>
                </a:solidFill>
                <a:latin typeface="Arial"/>
              </a:rPr>
              <a:t>) et de mise à jour (</a:t>
            </a:r>
            <a:r>
              <a:rPr lang="fr-FR" sz="1300" b="1" dirty="0">
                <a:solidFill>
                  <a:prstClr val="black"/>
                </a:solidFill>
                <a:latin typeface="Arial"/>
              </a:rPr>
              <a:t>RS-EDA-MAJ</a:t>
            </a:r>
            <a:r>
              <a:rPr lang="fr-FR" sz="1300" dirty="0">
                <a:solidFill>
                  <a:prstClr val="black"/>
                </a:solidFill>
                <a:latin typeface="Arial"/>
              </a:rPr>
              <a:t>) du LRM vers le logiciel SMUR. </a:t>
            </a:r>
          </a:p>
          <a:p>
            <a:pPr defTabSz="1219140" fontAlgn="base">
              <a:spcBef>
                <a:spcPct val="0"/>
              </a:spcBef>
              <a:spcAft>
                <a:spcPct val="0"/>
              </a:spcAft>
            </a:pPr>
            <a:endParaRPr lang="fr-FR" sz="1300" dirty="0">
              <a:solidFill>
                <a:prstClr val="black"/>
              </a:solidFill>
              <a:latin typeface="Arial"/>
            </a:endParaRPr>
          </a:p>
          <a:p>
            <a:pPr defTabSz="1219140" fontAlgn="base">
              <a:spcBef>
                <a:spcPct val="0"/>
              </a:spcBef>
              <a:spcAft>
                <a:spcPct val="0"/>
              </a:spcAft>
            </a:pPr>
            <a:endParaRPr lang="fr-FR" sz="1300" dirty="0">
              <a:solidFill>
                <a:prstClr val="black"/>
              </a:solidFill>
              <a:latin typeface="Arial"/>
            </a:endParaRPr>
          </a:p>
          <a:p>
            <a:pPr defTabSz="1219140" fontAlgn="base">
              <a:spcBef>
                <a:spcPct val="0"/>
              </a:spcBef>
              <a:spcAft>
                <a:spcPct val="0"/>
              </a:spcAft>
            </a:pPr>
            <a:r>
              <a:rPr lang="fr-FR" sz="1300" dirty="0">
                <a:solidFill>
                  <a:prstClr val="black"/>
                </a:solidFill>
                <a:latin typeface="Arial"/>
              </a:rPr>
              <a:t>Message de partage de liens – </a:t>
            </a:r>
            <a:r>
              <a:rPr lang="fr-FR" sz="1300" i="1" dirty="0">
                <a:solidFill>
                  <a:prstClr val="black"/>
                </a:solidFill>
                <a:latin typeface="Arial"/>
              </a:rPr>
              <a:t>dossier tablette, photos, ECG, bilan </a:t>
            </a:r>
            <a:r>
              <a:rPr lang="fr-FR" sz="1300" i="1" dirty="0" err="1">
                <a:solidFill>
                  <a:prstClr val="black"/>
                </a:solidFill>
                <a:latin typeface="Arial"/>
              </a:rPr>
              <a:t>pdf</a:t>
            </a:r>
            <a:r>
              <a:rPr lang="fr-FR" sz="1300" i="1" dirty="0">
                <a:solidFill>
                  <a:prstClr val="black"/>
                </a:solidFill>
                <a:latin typeface="Arial"/>
              </a:rPr>
              <a:t>, etc. </a:t>
            </a:r>
            <a:r>
              <a:rPr lang="fr-FR" sz="1300" dirty="0">
                <a:solidFill>
                  <a:prstClr val="black"/>
                </a:solidFill>
                <a:latin typeface="Arial"/>
              </a:rPr>
              <a:t>(</a:t>
            </a:r>
            <a:r>
              <a:rPr lang="fr-FR" sz="1300" b="1" dirty="0">
                <a:solidFill>
                  <a:prstClr val="black"/>
                </a:solidFill>
                <a:latin typeface="Arial"/>
              </a:rPr>
              <a:t>RS-URL</a:t>
            </a:r>
            <a:r>
              <a:rPr lang="fr-FR" sz="1300" dirty="0">
                <a:solidFill>
                  <a:prstClr val="black"/>
                </a:solidFill>
                <a:latin typeface="Arial"/>
              </a:rPr>
              <a:t>) du logiciel SMUR vers le LRM</a:t>
            </a:r>
          </a:p>
          <a:p>
            <a:pPr defTabSz="1219140" fontAlgn="base">
              <a:spcBef>
                <a:spcPct val="0"/>
              </a:spcBef>
              <a:spcAft>
                <a:spcPct val="0"/>
              </a:spcAft>
            </a:pPr>
            <a:endParaRPr lang="fr-FR" sz="1300" dirty="0">
              <a:solidFill>
                <a:prstClr val="black"/>
              </a:solidFill>
              <a:latin typeface="Arial"/>
            </a:endParaRPr>
          </a:p>
          <a:p>
            <a:pPr defTabSz="1219140" fontAlgn="base">
              <a:spcBef>
                <a:spcPct val="0"/>
              </a:spcBef>
              <a:spcAft>
                <a:spcPct val="0"/>
              </a:spcAft>
            </a:pPr>
            <a:endParaRPr lang="fr-FR" sz="1200" dirty="0">
              <a:solidFill>
                <a:prstClr val="black"/>
              </a:solidFill>
              <a:latin typeface="Arial"/>
            </a:endParaRPr>
          </a:p>
          <a:p>
            <a:pPr defTabSz="1219140" fontAlgn="base">
              <a:spcBef>
                <a:spcPct val="0"/>
              </a:spcBef>
              <a:spcAft>
                <a:spcPct val="0"/>
              </a:spcAft>
            </a:pPr>
            <a:r>
              <a:rPr lang="fr-FR" sz="1300" dirty="0">
                <a:solidFill>
                  <a:prstClr val="black"/>
                </a:solidFill>
                <a:latin typeface="Arial"/>
              </a:rPr>
              <a:t>Message de partage des données RPIS (</a:t>
            </a:r>
            <a:r>
              <a:rPr lang="fr-FR" sz="1300" b="1" dirty="0">
                <a:solidFill>
                  <a:prstClr val="black"/>
                </a:solidFill>
                <a:latin typeface="Arial"/>
              </a:rPr>
              <a:t>RS-RPIS</a:t>
            </a:r>
            <a:r>
              <a:rPr lang="fr-FR" sz="1300" dirty="0">
                <a:solidFill>
                  <a:prstClr val="black"/>
                </a:solidFill>
                <a:latin typeface="Arial"/>
              </a:rPr>
              <a:t>) du logiciel SMUR vers le serveur des concentrateurs de données RPIS et vers le LRM</a:t>
            </a:r>
          </a:p>
        </p:txBody>
      </p:sp>
      <p:sp>
        <p:nvSpPr>
          <p:cNvPr id="18" name="Ellipse 17">
            <a:extLst>
              <a:ext uri="{FF2B5EF4-FFF2-40B4-BE49-F238E27FC236}">
                <a16:creationId xmlns:a16="http://schemas.microsoft.com/office/drawing/2014/main" id="{9119FD09-4300-BA53-C72F-2F76944DFDFB}"/>
              </a:ext>
            </a:extLst>
          </p:cNvPr>
          <p:cNvSpPr/>
          <p:nvPr/>
        </p:nvSpPr>
        <p:spPr>
          <a:xfrm>
            <a:off x="526456" y="1927498"/>
            <a:ext cx="302347" cy="260863"/>
          </a:xfrm>
          <a:prstGeom prst="ellipse">
            <a:avLst/>
          </a:prstGeom>
          <a:solidFill>
            <a:srgbClr val="D60951"/>
          </a:solidFill>
          <a:ln>
            <a:solidFill>
              <a:srgbClr val="D60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fontAlgn="base">
              <a:spcBef>
                <a:spcPct val="0"/>
              </a:spcBef>
              <a:spcAft>
                <a:spcPct val="0"/>
              </a:spcAft>
            </a:pPr>
            <a:r>
              <a:rPr lang="fr-FR" sz="1400">
                <a:solidFill>
                  <a:srgbClr val="FFFFFF"/>
                </a:solidFill>
                <a:latin typeface="Arial"/>
              </a:rPr>
              <a:t>1</a:t>
            </a:r>
          </a:p>
        </p:txBody>
      </p:sp>
      <p:sp>
        <p:nvSpPr>
          <p:cNvPr id="19" name="Ellipse 18">
            <a:extLst>
              <a:ext uri="{FF2B5EF4-FFF2-40B4-BE49-F238E27FC236}">
                <a16:creationId xmlns:a16="http://schemas.microsoft.com/office/drawing/2014/main" id="{49172451-5874-69E9-C81F-618B082AA0F4}"/>
              </a:ext>
            </a:extLst>
          </p:cNvPr>
          <p:cNvSpPr/>
          <p:nvPr/>
        </p:nvSpPr>
        <p:spPr>
          <a:xfrm>
            <a:off x="547164" y="2687462"/>
            <a:ext cx="302347" cy="26086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fontAlgn="base">
              <a:spcBef>
                <a:spcPct val="0"/>
              </a:spcBef>
              <a:spcAft>
                <a:spcPct val="0"/>
              </a:spcAft>
            </a:pPr>
            <a:r>
              <a:rPr lang="fr-FR" sz="1400">
                <a:solidFill>
                  <a:srgbClr val="FFFFFF"/>
                </a:solidFill>
                <a:latin typeface="Arial"/>
              </a:rPr>
              <a:t>2</a:t>
            </a:r>
          </a:p>
        </p:txBody>
      </p:sp>
      <p:sp>
        <p:nvSpPr>
          <p:cNvPr id="20" name="ZoneTexte 6">
            <a:extLst>
              <a:ext uri="{FF2B5EF4-FFF2-40B4-BE49-F238E27FC236}">
                <a16:creationId xmlns:a16="http://schemas.microsoft.com/office/drawing/2014/main" id="{38E7EC15-CB92-B799-CE4C-1394933A6135}"/>
              </a:ext>
            </a:extLst>
          </p:cNvPr>
          <p:cNvSpPr txBox="1"/>
          <p:nvPr/>
        </p:nvSpPr>
        <p:spPr>
          <a:xfrm>
            <a:off x="6707896" y="1825317"/>
            <a:ext cx="4628477" cy="4847481"/>
          </a:xfrm>
          <a:prstGeom prst="rect">
            <a:avLst/>
          </a:prstGeom>
          <a:noFill/>
        </p:spPr>
        <p:txBody>
          <a:bodyPr wrap="square" lIns="0" tIns="0" rIns="0" bIns="0" anchor="t">
            <a:spAutoFit/>
          </a:bodyP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1219140" fontAlgn="base">
              <a:spcBef>
                <a:spcPct val="0"/>
              </a:spcBef>
              <a:spcAft>
                <a:spcPct val="0"/>
              </a:spcAft>
            </a:pPr>
            <a:r>
              <a:rPr lang="fr-FR" sz="1300" dirty="0">
                <a:solidFill>
                  <a:prstClr val="black"/>
                </a:solidFill>
                <a:latin typeface="Arial"/>
              </a:rPr>
              <a:t>Messages de partage de dossier (</a:t>
            </a:r>
            <a:r>
              <a:rPr lang="fr-FR" sz="1300" b="1" dirty="0">
                <a:solidFill>
                  <a:prstClr val="black"/>
                </a:solidFill>
                <a:latin typeface="Arial"/>
              </a:rPr>
              <a:t>RS-EDA</a:t>
            </a:r>
            <a:r>
              <a:rPr lang="fr-FR" sz="1300" dirty="0">
                <a:solidFill>
                  <a:prstClr val="black"/>
                </a:solidFill>
                <a:latin typeface="Arial"/>
              </a:rPr>
              <a:t>) et de mise à jour (</a:t>
            </a:r>
            <a:r>
              <a:rPr lang="fr-FR" sz="1300" b="1" dirty="0">
                <a:solidFill>
                  <a:prstClr val="black"/>
                </a:solidFill>
                <a:latin typeface="Arial"/>
              </a:rPr>
              <a:t>RS-EDA-MAJ</a:t>
            </a:r>
            <a:r>
              <a:rPr lang="fr-FR" sz="1300" dirty="0">
                <a:solidFill>
                  <a:prstClr val="black"/>
                </a:solidFill>
                <a:latin typeface="Arial"/>
              </a:rPr>
              <a:t>) du LRM vers le logiciel SMUR. </a:t>
            </a:r>
          </a:p>
          <a:p>
            <a:pPr marL="609570" lvl="1" defTabSz="1219140" fontAlgn="base">
              <a:spcBef>
                <a:spcPct val="0"/>
              </a:spcBef>
              <a:spcAft>
                <a:spcPct val="0"/>
              </a:spcAft>
            </a:pPr>
            <a:endParaRPr lang="fr-FR" sz="2000" dirty="0">
              <a:solidFill>
                <a:prstClr val="black"/>
              </a:solidFill>
              <a:latin typeface="Arial"/>
            </a:endParaRPr>
          </a:p>
          <a:p>
            <a:pPr defTabSz="1219140" fontAlgn="base">
              <a:spcBef>
                <a:spcPct val="0"/>
              </a:spcBef>
              <a:spcAft>
                <a:spcPct val="0"/>
              </a:spcAft>
            </a:pPr>
            <a:r>
              <a:rPr lang="fr-FR" sz="1300" dirty="0">
                <a:solidFill>
                  <a:prstClr val="black"/>
                </a:solidFill>
                <a:latin typeface="Arial"/>
              </a:rPr>
              <a:t>Messages de demande d’engagement de SMUR (</a:t>
            </a:r>
            <a:r>
              <a:rPr lang="fr-FR" sz="1300" b="1" dirty="0">
                <a:solidFill>
                  <a:prstClr val="black"/>
                </a:solidFill>
                <a:latin typeface="Arial"/>
              </a:rPr>
              <a:t>RS-ER</a:t>
            </a:r>
            <a:r>
              <a:rPr lang="fr-FR" sz="1300" dirty="0">
                <a:solidFill>
                  <a:prstClr val="black"/>
                </a:solidFill>
                <a:latin typeface="Arial"/>
              </a:rPr>
              <a:t>) et information sur la ressource engagée par le SMUR (</a:t>
            </a:r>
            <a:r>
              <a:rPr lang="fr-FR" sz="1300" b="1" dirty="0">
                <a:solidFill>
                  <a:prstClr val="black"/>
                </a:solidFill>
                <a:latin typeface="Arial"/>
              </a:rPr>
              <a:t>RS-RI</a:t>
            </a:r>
            <a:r>
              <a:rPr lang="fr-FR" sz="1300" dirty="0">
                <a:solidFill>
                  <a:prstClr val="black"/>
                </a:solidFill>
                <a:latin typeface="Arial"/>
              </a:rPr>
              <a:t>) du logiciel SMUR vers LRM en réponse </a:t>
            </a:r>
          </a:p>
          <a:p>
            <a:pPr defTabSz="1219140" fontAlgn="base">
              <a:spcBef>
                <a:spcPct val="0"/>
              </a:spcBef>
              <a:spcAft>
                <a:spcPct val="0"/>
              </a:spcAft>
            </a:pPr>
            <a:endParaRPr lang="fr-FR" sz="2000" dirty="0">
              <a:solidFill>
                <a:prstClr val="black"/>
              </a:solidFill>
              <a:latin typeface="Arial"/>
            </a:endParaRPr>
          </a:p>
          <a:p>
            <a:pPr defTabSz="1219140" fontAlgn="base">
              <a:spcBef>
                <a:spcPct val="0"/>
              </a:spcBef>
              <a:spcAft>
                <a:spcPct val="0"/>
              </a:spcAft>
            </a:pPr>
            <a:r>
              <a:rPr lang="fr-FR" sz="1300" dirty="0">
                <a:solidFill>
                  <a:prstClr val="black"/>
                </a:solidFill>
                <a:latin typeface="Arial"/>
              </a:rPr>
              <a:t>Message d’informations sur les autres ressources engagées (</a:t>
            </a:r>
            <a:r>
              <a:rPr lang="fr-FR" sz="1300" b="1" dirty="0">
                <a:solidFill>
                  <a:prstClr val="black"/>
                </a:solidFill>
                <a:latin typeface="Arial"/>
              </a:rPr>
              <a:t>RS-RI</a:t>
            </a:r>
            <a:r>
              <a:rPr lang="fr-FR" sz="1300" dirty="0">
                <a:solidFill>
                  <a:prstClr val="black"/>
                </a:solidFill>
                <a:latin typeface="Arial"/>
              </a:rPr>
              <a:t>) du LRM vers le logiciel SMUR </a:t>
            </a:r>
          </a:p>
          <a:p>
            <a:pPr defTabSz="1219140" fontAlgn="base">
              <a:spcBef>
                <a:spcPct val="0"/>
              </a:spcBef>
              <a:spcAft>
                <a:spcPct val="0"/>
              </a:spcAft>
            </a:pPr>
            <a:endParaRPr lang="fr-FR" sz="2000" dirty="0">
              <a:solidFill>
                <a:prstClr val="black"/>
              </a:solidFill>
              <a:latin typeface="Arial"/>
            </a:endParaRPr>
          </a:p>
          <a:p>
            <a:pPr defTabSz="1219140" fontAlgn="base">
              <a:spcBef>
                <a:spcPct val="0"/>
              </a:spcBef>
              <a:spcAft>
                <a:spcPct val="0"/>
              </a:spcAft>
            </a:pPr>
            <a:r>
              <a:rPr lang="fr-FR" sz="1300" dirty="0">
                <a:solidFill>
                  <a:prstClr val="black"/>
                </a:solidFill>
                <a:latin typeface="Arial"/>
              </a:rPr>
              <a:t>Message sur le statut des ressources (</a:t>
            </a:r>
            <a:r>
              <a:rPr lang="fr-FR" sz="1300" b="1" dirty="0">
                <a:solidFill>
                  <a:prstClr val="black"/>
                </a:solidFill>
                <a:latin typeface="Arial"/>
              </a:rPr>
              <a:t>RS-SR</a:t>
            </a:r>
            <a:r>
              <a:rPr lang="fr-FR" sz="1300" dirty="0">
                <a:solidFill>
                  <a:prstClr val="black"/>
                </a:solidFill>
                <a:latin typeface="Arial"/>
              </a:rPr>
              <a:t>) et sa géolocalisation (</a:t>
            </a:r>
            <a:r>
              <a:rPr lang="fr-FR" sz="1300" b="1" dirty="0">
                <a:solidFill>
                  <a:prstClr val="black"/>
                </a:solidFill>
                <a:latin typeface="Arial"/>
              </a:rPr>
              <a:t>GEO-POS</a:t>
            </a:r>
            <a:r>
              <a:rPr lang="fr-FR" sz="1300" dirty="0">
                <a:solidFill>
                  <a:prstClr val="black"/>
                </a:solidFill>
                <a:latin typeface="Arial"/>
              </a:rPr>
              <a:t>) du logiciel SMUR vers le LRM </a:t>
            </a:r>
          </a:p>
          <a:p>
            <a:pPr defTabSz="1219140" fontAlgn="base">
              <a:spcBef>
                <a:spcPct val="0"/>
              </a:spcBef>
              <a:spcAft>
                <a:spcPct val="0"/>
              </a:spcAft>
            </a:pPr>
            <a:endParaRPr lang="fr-FR" sz="2000" dirty="0">
              <a:solidFill>
                <a:prstClr val="black"/>
              </a:solidFill>
              <a:latin typeface="Arial"/>
            </a:endParaRPr>
          </a:p>
          <a:p>
            <a:pPr defTabSz="1219140" fontAlgn="base">
              <a:spcBef>
                <a:spcPct val="0"/>
              </a:spcBef>
              <a:spcAft>
                <a:spcPct val="0"/>
              </a:spcAft>
            </a:pPr>
            <a:r>
              <a:rPr lang="fr-FR" sz="1300" dirty="0">
                <a:solidFill>
                  <a:prstClr val="black"/>
                </a:solidFill>
                <a:latin typeface="Arial"/>
              </a:rPr>
              <a:t>Message de partage de liens – </a:t>
            </a:r>
            <a:r>
              <a:rPr lang="fr-FR" sz="1300" i="1" dirty="0">
                <a:solidFill>
                  <a:prstClr val="black"/>
                </a:solidFill>
                <a:latin typeface="Arial"/>
              </a:rPr>
              <a:t>dossier tablette, photos, ECG, bilan </a:t>
            </a:r>
            <a:r>
              <a:rPr lang="fr-FR" sz="1300" i="1" dirty="0" err="1">
                <a:solidFill>
                  <a:prstClr val="black"/>
                </a:solidFill>
                <a:latin typeface="Arial"/>
              </a:rPr>
              <a:t>pdf</a:t>
            </a:r>
            <a:r>
              <a:rPr lang="fr-FR" sz="1300" i="1" dirty="0">
                <a:solidFill>
                  <a:prstClr val="black"/>
                </a:solidFill>
                <a:latin typeface="Arial"/>
              </a:rPr>
              <a:t>, etc. </a:t>
            </a:r>
            <a:r>
              <a:rPr lang="fr-FR" sz="1300" dirty="0">
                <a:solidFill>
                  <a:prstClr val="black"/>
                </a:solidFill>
                <a:latin typeface="Arial"/>
              </a:rPr>
              <a:t>(</a:t>
            </a:r>
            <a:r>
              <a:rPr lang="fr-FR" sz="1300" b="1" dirty="0">
                <a:solidFill>
                  <a:prstClr val="black"/>
                </a:solidFill>
                <a:latin typeface="Arial"/>
              </a:rPr>
              <a:t>RS-URL</a:t>
            </a:r>
            <a:r>
              <a:rPr lang="fr-FR" sz="1300" dirty="0">
                <a:solidFill>
                  <a:prstClr val="black"/>
                </a:solidFill>
                <a:latin typeface="Arial"/>
              </a:rPr>
              <a:t>) du logiciel SMUR vers le LRM</a:t>
            </a:r>
          </a:p>
          <a:p>
            <a:pPr defTabSz="1219140" fontAlgn="base">
              <a:spcBef>
                <a:spcPct val="0"/>
              </a:spcBef>
              <a:spcAft>
                <a:spcPct val="0"/>
              </a:spcAft>
            </a:pPr>
            <a:endParaRPr lang="fr-FR" sz="2000" dirty="0">
              <a:solidFill>
                <a:prstClr val="black"/>
              </a:solidFill>
              <a:latin typeface="Arial"/>
            </a:endParaRPr>
          </a:p>
          <a:p>
            <a:pPr defTabSz="1219140" fontAlgn="base">
              <a:spcBef>
                <a:spcPct val="0"/>
              </a:spcBef>
              <a:spcAft>
                <a:spcPct val="0"/>
              </a:spcAft>
            </a:pPr>
            <a:r>
              <a:rPr lang="fr-FR" sz="1300" dirty="0">
                <a:solidFill>
                  <a:prstClr val="black"/>
                </a:solidFill>
                <a:latin typeface="Arial"/>
              </a:rPr>
              <a:t>Message de partage du bilan final (</a:t>
            </a:r>
            <a:r>
              <a:rPr lang="fr-FR" sz="1300" b="1" dirty="0">
                <a:solidFill>
                  <a:prstClr val="black"/>
                </a:solidFill>
                <a:latin typeface="Arial"/>
              </a:rPr>
              <a:t>RS-BPV</a:t>
            </a:r>
            <a:r>
              <a:rPr lang="fr-FR" sz="1300" dirty="0">
                <a:solidFill>
                  <a:prstClr val="black"/>
                </a:solidFill>
                <a:latin typeface="Arial"/>
              </a:rPr>
              <a:t>) du logiciel SMUR vers le LRM</a:t>
            </a:r>
          </a:p>
          <a:p>
            <a:pPr defTabSz="1219140" fontAlgn="base">
              <a:spcBef>
                <a:spcPct val="0"/>
              </a:spcBef>
              <a:spcAft>
                <a:spcPct val="0"/>
              </a:spcAft>
            </a:pPr>
            <a:endParaRPr lang="fr-FR" sz="2000" dirty="0">
              <a:solidFill>
                <a:prstClr val="black"/>
              </a:solidFill>
              <a:latin typeface="Arial"/>
            </a:endParaRPr>
          </a:p>
          <a:p>
            <a:pPr defTabSz="1219140" fontAlgn="base">
              <a:spcBef>
                <a:spcPct val="0"/>
              </a:spcBef>
              <a:spcAft>
                <a:spcPct val="0"/>
              </a:spcAft>
            </a:pPr>
            <a:r>
              <a:rPr lang="fr-FR" sz="1300" dirty="0">
                <a:solidFill>
                  <a:prstClr val="black"/>
                </a:solidFill>
                <a:latin typeface="Arial"/>
              </a:rPr>
              <a:t>Message de partage des données RPIS (</a:t>
            </a:r>
            <a:r>
              <a:rPr lang="fr-FR" sz="1300" b="1" dirty="0">
                <a:solidFill>
                  <a:prstClr val="black"/>
                </a:solidFill>
                <a:latin typeface="Arial"/>
              </a:rPr>
              <a:t>RS-RPIS</a:t>
            </a:r>
            <a:r>
              <a:rPr lang="fr-FR" sz="1300" dirty="0">
                <a:solidFill>
                  <a:prstClr val="black"/>
                </a:solidFill>
                <a:latin typeface="Arial"/>
              </a:rPr>
              <a:t>) du logiciel SMUR vers le serveur des concentrateurs de données RPIS</a:t>
            </a:r>
          </a:p>
        </p:txBody>
      </p:sp>
      <p:sp>
        <p:nvSpPr>
          <p:cNvPr id="21" name="Ellipse 20">
            <a:extLst>
              <a:ext uri="{FF2B5EF4-FFF2-40B4-BE49-F238E27FC236}">
                <a16:creationId xmlns:a16="http://schemas.microsoft.com/office/drawing/2014/main" id="{1AB86612-E18D-6401-711C-1F7A42E8E754}"/>
              </a:ext>
            </a:extLst>
          </p:cNvPr>
          <p:cNvSpPr/>
          <p:nvPr/>
        </p:nvSpPr>
        <p:spPr>
          <a:xfrm>
            <a:off x="6162277" y="1879059"/>
            <a:ext cx="302347" cy="260863"/>
          </a:xfrm>
          <a:prstGeom prst="ellipse">
            <a:avLst/>
          </a:prstGeom>
          <a:solidFill>
            <a:srgbClr val="D60951"/>
          </a:solidFill>
          <a:ln>
            <a:solidFill>
              <a:srgbClr val="D60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fontAlgn="base">
              <a:spcBef>
                <a:spcPct val="0"/>
              </a:spcBef>
              <a:spcAft>
                <a:spcPct val="0"/>
              </a:spcAft>
            </a:pPr>
            <a:r>
              <a:rPr lang="fr-FR" sz="1400">
                <a:solidFill>
                  <a:srgbClr val="FFFFFF"/>
                </a:solidFill>
                <a:latin typeface="Arial"/>
              </a:rPr>
              <a:t>1</a:t>
            </a:r>
          </a:p>
        </p:txBody>
      </p:sp>
      <p:sp>
        <p:nvSpPr>
          <p:cNvPr id="22" name="Ellipse 21">
            <a:extLst>
              <a:ext uri="{FF2B5EF4-FFF2-40B4-BE49-F238E27FC236}">
                <a16:creationId xmlns:a16="http://schemas.microsoft.com/office/drawing/2014/main" id="{F9622140-257C-89A2-CDC6-F42B768970F5}"/>
              </a:ext>
            </a:extLst>
          </p:cNvPr>
          <p:cNvSpPr/>
          <p:nvPr/>
        </p:nvSpPr>
        <p:spPr>
          <a:xfrm>
            <a:off x="6161228" y="2687463"/>
            <a:ext cx="302347" cy="26086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fontAlgn="base">
              <a:spcBef>
                <a:spcPct val="0"/>
              </a:spcBef>
              <a:spcAft>
                <a:spcPct val="0"/>
              </a:spcAft>
            </a:pPr>
            <a:r>
              <a:rPr lang="fr-FR" sz="1400">
                <a:solidFill>
                  <a:srgbClr val="FFFFFF"/>
                </a:solidFill>
                <a:latin typeface="Arial"/>
              </a:rPr>
              <a:t>2</a:t>
            </a:r>
          </a:p>
        </p:txBody>
      </p:sp>
      <p:sp>
        <p:nvSpPr>
          <p:cNvPr id="23" name="Ellipse 22">
            <a:extLst>
              <a:ext uri="{FF2B5EF4-FFF2-40B4-BE49-F238E27FC236}">
                <a16:creationId xmlns:a16="http://schemas.microsoft.com/office/drawing/2014/main" id="{BA96AD94-8749-3D3E-20C8-042252023165}"/>
              </a:ext>
            </a:extLst>
          </p:cNvPr>
          <p:cNvSpPr/>
          <p:nvPr/>
        </p:nvSpPr>
        <p:spPr>
          <a:xfrm>
            <a:off x="6161228" y="3493921"/>
            <a:ext cx="302347" cy="26086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fontAlgn="base">
              <a:spcBef>
                <a:spcPct val="0"/>
              </a:spcBef>
              <a:spcAft>
                <a:spcPct val="0"/>
              </a:spcAft>
            </a:pPr>
            <a:r>
              <a:rPr lang="fr-FR" sz="1400">
                <a:solidFill>
                  <a:srgbClr val="FFFFFF"/>
                </a:solidFill>
                <a:latin typeface="Arial"/>
              </a:rPr>
              <a:t>3</a:t>
            </a:r>
          </a:p>
        </p:txBody>
      </p:sp>
      <p:sp>
        <p:nvSpPr>
          <p:cNvPr id="24" name="Ellipse 23">
            <a:extLst>
              <a:ext uri="{FF2B5EF4-FFF2-40B4-BE49-F238E27FC236}">
                <a16:creationId xmlns:a16="http://schemas.microsoft.com/office/drawing/2014/main" id="{CD4D606D-5F31-2C64-E73A-49A2D0CE2F5D}"/>
              </a:ext>
            </a:extLst>
          </p:cNvPr>
          <p:cNvSpPr/>
          <p:nvPr/>
        </p:nvSpPr>
        <p:spPr>
          <a:xfrm>
            <a:off x="6154471" y="4206218"/>
            <a:ext cx="302347" cy="26086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fontAlgn="base">
              <a:spcBef>
                <a:spcPct val="0"/>
              </a:spcBef>
              <a:spcAft>
                <a:spcPct val="0"/>
              </a:spcAft>
            </a:pPr>
            <a:r>
              <a:rPr lang="fr-FR" sz="1400">
                <a:solidFill>
                  <a:srgbClr val="FFFFFF"/>
                </a:solidFill>
                <a:latin typeface="Arial"/>
              </a:rPr>
              <a:t>4</a:t>
            </a:r>
          </a:p>
        </p:txBody>
      </p:sp>
      <p:sp>
        <p:nvSpPr>
          <p:cNvPr id="25" name="Ellipse 24">
            <a:extLst>
              <a:ext uri="{FF2B5EF4-FFF2-40B4-BE49-F238E27FC236}">
                <a16:creationId xmlns:a16="http://schemas.microsoft.com/office/drawing/2014/main" id="{32ABD5E5-995F-1227-3C27-E456192ED33D}"/>
              </a:ext>
            </a:extLst>
          </p:cNvPr>
          <p:cNvSpPr/>
          <p:nvPr/>
        </p:nvSpPr>
        <p:spPr>
          <a:xfrm>
            <a:off x="6158773" y="4897454"/>
            <a:ext cx="302347" cy="260863"/>
          </a:xfrm>
          <a:prstGeom prst="ellipse">
            <a:avLst/>
          </a:prstGeom>
          <a:solidFill>
            <a:srgbClr val="D60951"/>
          </a:solidFill>
          <a:ln>
            <a:solidFill>
              <a:srgbClr val="D60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fontAlgn="base">
              <a:spcBef>
                <a:spcPct val="0"/>
              </a:spcBef>
              <a:spcAft>
                <a:spcPct val="0"/>
              </a:spcAft>
            </a:pPr>
            <a:r>
              <a:rPr lang="fr-FR" sz="1400">
                <a:solidFill>
                  <a:srgbClr val="FFFFFF"/>
                </a:solidFill>
                <a:latin typeface="Arial"/>
              </a:rPr>
              <a:t>5</a:t>
            </a:r>
          </a:p>
        </p:txBody>
      </p:sp>
      <p:sp>
        <p:nvSpPr>
          <p:cNvPr id="26" name="Ellipse 25">
            <a:extLst>
              <a:ext uri="{FF2B5EF4-FFF2-40B4-BE49-F238E27FC236}">
                <a16:creationId xmlns:a16="http://schemas.microsoft.com/office/drawing/2014/main" id="{76E77C33-FA45-454B-0C8E-8C1CE49E0602}"/>
              </a:ext>
            </a:extLst>
          </p:cNvPr>
          <p:cNvSpPr/>
          <p:nvPr/>
        </p:nvSpPr>
        <p:spPr>
          <a:xfrm>
            <a:off x="6158773" y="5579678"/>
            <a:ext cx="302347" cy="26086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fontAlgn="base">
              <a:spcBef>
                <a:spcPct val="0"/>
              </a:spcBef>
              <a:spcAft>
                <a:spcPct val="0"/>
              </a:spcAft>
            </a:pPr>
            <a:r>
              <a:rPr lang="fr-FR" sz="1400">
                <a:solidFill>
                  <a:srgbClr val="FFFFFF"/>
                </a:solidFill>
                <a:latin typeface="Arial"/>
              </a:rPr>
              <a:t>6</a:t>
            </a:r>
          </a:p>
        </p:txBody>
      </p:sp>
      <p:sp>
        <p:nvSpPr>
          <p:cNvPr id="27" name="Ellipse 26">
            <a:extLst>
              <a:ext uri="{FF2B5EF4-FFF2-40B4-BE49-F238E27FC236}">
                <a16:creationId xmlns:a16="http://schemas.microsoft.com/office/drawing/2014/main" id="{75D5F9CF-864C-95A7-2E89-77B39FE395D3}"/>
              </a:ext>
            </a:extLst>
          </p:cNvPr>
          <p:cNvSpPr/>
          <p:nvPr/>
        </p:nvSpPr>
        <p:spPr>
          <a:xfrm>
            <a:off x="6158773" y="6309342"/>
            <a:ext cx="302347" cy="260863"/>
          </a:xfrm>
          <a:prstGeom prst="ellipse">
            <a:avLst/>
          </a:prstGeom>
          <a:solidFill>
            <a:srgbClr val="D60951"/>
          </a:solidFill>
          <a:ln>
            <a:solidFill>
              <a:srgbClr val="D60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fontAlgn="base">
              <a:spcBef>
                <a:spcPct val="0"/>
              </a:spcBef>
              <a:spcAft>
                <a:spcPct val="0"/>
              </a:spcAft>
            </a:pPr>
            <a:r>
              <a:rPr lang="fr-FR" sz="1400">
                <a:solidFill>
                  <a:srgbClr val="FFFFFF"/>
                </a:solidFill>
                <a:latin typeface="Arial"/>
              </a:rPr>
              <a:t>7</a:t>
            </a:r>
          </a:p>
        </p:txBody>
      </p:sp>
      <p:sp>
        <p:nvSpPr>
          <p:cNvPr id="28" name="Flèche : chevron 27">
            <a:extLst>
              <a:ext uri="{FF2B5EF4-FFF2-40B4-BE49-F238E27FC236}">
                <a16:creationId xmlns:a16="http://schemas.microsoft.com/office/drawing/2014/main" id="{240F5A8F-00EB-0EDF-D2F9-436CC37CBDFF}"/>
              </a:ext>
            </a:extLst>
          </p:cNvPr>
          <p:cNvSpPr/>
          <p:nvPr/>
        </p:nvSpPr>
        <p:spPr>
          <a:xfrm>
            <a:off x="6048600" y="1108049"/>
            <a:ext cx="5476048" cy="480080"/>
          </a:xfrm>
          <a:prstGeom prst="chevron">
            <a:avLst/>
          </a:prstGeom>
          <a:solidFill>
            <a:srgbClr val="D60951"/>
          </a:solidFill>
          <a:ln w="38100">
            <a:solidFill>
              <a:schemeClr val="bg1"/>
            </a:solidFill>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1219140" fontAlgn="base">
              <a:spcBef>
                <a:spcPct val="0"/>
              </a:spcBef>
              <a:spcAft>
                <a:spcPct val="0"/>
              </a:spcAft>
            </a:pPr>
            <a:r>
              <a:rPr lang="fr-FR" sz="1800">
                <a:solidFill>
                  <a:prstClr val="white"/>
                </a:solidFill>
                <a:latin typeface="Arial"/>
              </a:rPr>
              <a:t>Périmètre 2</a:t>
            </a:r>
          </a:p>
        </p:txBody>
      </p:sp>
      <p:sp>
        <p:nvSpPr>
          <p:cNvPr id="29" name="Ellipse 28">
            <a:extLst>
              <a:ext uri="{FF2B5EF4-FFF2-40B4-BE49-F238E27FC236}">
                <a16:creationId xmlns:a16="http://schemas.microsoft.com/office/drawing/2014/main" id="{1E496B18-1D5A-D6ED-D366-BB192A4E563F}"/>
              </a:ext>
            </a:extLst>
          </p:cNvPr>
          <p:cNvSpPr/>
          <p:nvPr/>
        </p:nvSpPr>
        <p:spPr>
          <a:xfrm>
            <a:off x="557518" y="3484867"/>
            <a:ext cx="281639" cy="260863"/>
          </a:xfrm>
          <a:prstGeom prst="ellipse">
            <a:avLst/>
          </a:prstGeom>
          <a:solidFill>
            <a:srgbClr val="D60951"/>
          </a:solidFill>
          <a:ln>
            <a:solidFill>
              <a:srgbClr val="D609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fontAlgn="base">
              <a:spcBef>
                <a:spcPct val="0"/>
              </a:spcBef>
              <a:spcAft>
                <a:spcPct val="0"/>
              </a:spcAft>
            </a:pPr>
            <a:r>
              <a:rPr lang="fr-FR" sz="1400">
                <a:solidFill>
                  <a:srgbClr val="FFFFFF"/>
                </a:solidFill>
                <a:latin typeface="Arial"/>
              </a:rPr>
              <a:t>3</a:t>
            </a:r>
          </a:p>
        </p:txBody>
      </p:sp>
    </p:spTree>
    <p:extLst>
      <p:ext uri="{BB962C8B-B14F-4D97-AF65-F5344CB8AC3E}">
        <p14:creationId xmlns:p14="http://schemas.microsoft.com/office/powerpoint/2010/main" val="2726333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C3BE1B1-E3D6-FF11-E71C-96243180BEF1}"/>
              </a:ext>
            </a:extLst>
          </p:cNvPr>
          <p:cNvPicPr>
            <a:picLocks noChangeAspect="1"/>
          </p:cNvPicPr>
          <p:nvPr/>
        </p:nvPicPr>
        <p:blipFill>
          <a:blip r:embed="rId3"/>
          <a:stretch>
            <a:fillRect/>
          </a:stretch>
        </p:blipFill>
        <p:spPr>
          <a:xfrm>
            <a:off x="5587692" y="1602589"/>
            <a:ext cx="5642931" cy="4639288"/>
          </a:xfrm>
          <a:prstGeom prst="rect">
            <a:avLst/>
          </a:prstGeom>
        </p:spPr>
      </p:pic>
      <p:pic>
        <p:nvPicPr>
          <p:cNvPr id="7" name="Image 6">
            <a:extLst>
              <a:ext uri="{FF2B5EF4-FFF2-40B4-BE49-F238E27FC236}">
                <a16:creationId xmlns:a16="http://schemas.microsoft.com/office/drawing/2014/main" id="{F7184AE5-D843-9AE3-5EEE-DB135A890EA6}"/>
              </a:ext>
            </a:extLst>
          </p:cNvPr>
          <p:cNvPicPr>
            <a:picLocks noChangeAspect="1"/>
          </p:cNvPicPr>
          <p:nvPr/>
        </p:nvPicPr>
        <p:blipFill>
          <a:blip r:embed="rId4"/>
          <a:stretch>
            <a:fillRect/>
          </a:stretch>
        </p:blipFill>
        <p:spPr>
          <a:xfrm>
            <a:off x="1363902" y="1602589"/>
            <a:ext cx="3601470" cy="4603690"/>
          </a:xfrm>
          <a:prstGeom prst="rect">
            <a:avLst/>
          </a:prstGeom>
        </p:spPr>
      </p:pic>
      <p:sp>
        <p:nvSpPr>
          <p:cNvPr id="4" name="Espace réservé du texte 3">
            <a:extLst>
              <a:ext uri="{FF2B5EF4-FFF2-40B4-BE49-F238E27FC236}">
                <a16:creationId xmlns:a16="http://schemas.microsoft.com/office/drawing/2014/main" id="{7AA35AD7-C191-02BB-7F6E-E5CAF27ADDED}"/>
              </a:ext>
            </a:extLst>
          </p:cNvPr>
          <p:cNvSpPr>
            <a:spLocks noGrp="1"/>
          </p:cNvSpPr>
          <p:nvPr>
            <p:ph type="body" sz="quarter" idx="10"/>
          </p:nvPr>
        </p:nvSpPr>
        <p:spPr/>
        <p:txBody>
          <a:bodyPr/>
          <a:lstStyle/>
          <a:p>
            <a:r>
              <a:rPr lang="fr-FR" dirty="0"/>
              <a:t>Illustration des messages échangés</a:t>
            </a:r>
          </a:p>
        </p:txBody>
      </p:sp>
      <p:sp>
        <p:nvSpPr>
          <p:cNvPr id="5" name="Espace réservé du pied de page 4">
            <a:extLst>
              <a:ext uri="{FF2B5EF4-FFF2-40B4-BE49-F238E27FC236}">
                <a16:creationId xmlns:a16="http://schemas.microsoft.com/office/drawing/2014/main" id="{756C4223-7C92-4F60-0690-7999FDBBD1B3}"/>
              </a:ext>
            </a:extLst>
          </p:cNvPr>
          <p:cNvSpPr>
            <a:spLocks noGrp="1"/>
          </p:cNvSpPr>
          <p:nvPr>
            <p:ph type="ftr" sz="quarter" idx="3"/>
          </p:nvPr>
        </p:nvSpPr>
        <p:spPr/>
        <p:txBody>
          <a:bodyPr/>
          <a:lstStyle/>
          <a:p>
            <a:r>
              <a:rPr lang="fr-FR"/>
              <a:t>Hub Santé – GT Territoires n°2 – Novembre 2024</a:t>
            </a:r>
            <a:endParaRPr lang="fr-FR" dirty="0">
              <a:latin typeface="Arial"/>
              <a:ea typeface="+mn-ea"/>
            </a:endParaRPr>
          </a:p>
        </p:txBody>
      </p:sp>
      <p:pic>
        <p:nvPicPr>
          <p:cNvPr id="9" name="Image 8">
            <a:extLst>
              <a:ext uri="{FF2B5EF4-FFF2-40B4-BE49-F238E27FC236}">
                <a16:creationId xmlns:a16="http://schemas.microsoft.com/office/drawing/2014/main" id="{9851D2BC-DE89-FB79-E5E4-F535503B5623}"/>
              </a:ext>
            </a:extLst>
          </p:cNvPr>
          <p:cNvPicPr>
            <a:picLocks noChangeAspect="1"/>
          </p:cNvPicPr>
          <p:nvPr/>
        </p:nvPicPr>
        <p:blipFill rotWithShape="1">
          <a:blip r:embed="rId5"/>
          <a:srcRect b="55320"/>
          <a:stretch/>
        </p:blipFill>
        <p:spPr>
          <a:xfrm>
            <a:off x="7645728" y="1165466"/>
            <a:ext cx="4269182" cy="293338"/>
          </a:xfrm>
          <a:prstGeom prst="rect">
            <a:avLst/>
          </a:prstGeom>
        </p:spPr>
      </p:pic>
      <p:sp>
        <p:nvSpPr>
          <p:cNvPr id="10" name="Ellipse 9">
            <a:extLst>
              <a:ext uri="{FF2B5EF4-FFF2-40B4-BE49-F238E27FC236}">
                <a16:creationId xmlns:a16="http://schemas.microsoft.com/office/drawing/2014/main" id="{513F4992-700B-B71C-6EF8-C24CA4B0A035}"/>
              </a:ext>
            </a:extLst>
          </p:cNvPr>
          <p:cNvSpPr/>
          <p:nvPr/>
        </p:nvSpPr>
        <p:spPr>
          <a:xfrm>
            <a:off x="1095391" y="1544637"/>
            <a:ext cx="268511" cy="273846"/>
          </a:xfrm>
          <a:prstGeom prst="ellipse">
            <a:avLst/>
          </a:prstGeom>
          <a:solidFill>
            <a:srgbClr val="D60951"/>
          </a:solidFill>
          <a:ln w="25400" cap="flat" cmpd="sng" algn="ctr">
            <a:solidFill>
              <a:srgbClr val="D6095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prstClr val="white"/>
                </a:solidFill>
                <a:effectLst/>
                <a:uLnTx/>
                <a:uFillTx/>
                <a:latin typeface="Arial"/>
                <a:ea typeface="+mn-ea"/>
                <a:cs typeface="+mn-cs"/>
              </a:rPr>
              <a:t>1</a:t>
            </a:r>
          </a:p>
        </p:txBody>
      </p:sp>
      <p:sp>
        <p:nvSpPr>
          <p:cNvPr id="11" name="Ellipse 10">
            <a:extLst>
              <a:ext uri="{FF2B5EF4-FFF2-40B4-BE49-F238E27FC236}">
                <a16:creationId xmlns:a16="http://schemas.microsoft.com/office/drawing/2014/main" id="{DEEF608D-C55B-BD88-BE67-E1C7972BE950}"/>
              </a:ext>
            </a:extLst>
          </p:cNvPr>
          <p:cNvSpPr/>
          <p:nvPr/>
        </p:nvSpPr>
        <p:spPr>
          <a:xfrm>
            <a:off x="5377901" y="1544637"/>
            <a:ext cx="268511" cy="273845"/>
          </a:xfrm>
          <a:prstGeom prst="ellipse">
            <a:avLst/>
          </a:prstGeom>
          <a:solidFill>
            <a:srgbClr val="D60951"/>
          </a:solidFill>
          <a:ln w="25400" cap="flat" cmpd="sng" algn="ctr">
            <a:solidFill>
              <a:srgbClr val="D6095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a:ln>
                  <a:noFill/>
                </a:ln>
                <a:solidFill>
                  <a:prstClr val="white"/>
                </a:solidFill>
                <a:effectLst/>
                <a:uLnTx/>
                <a:uFillTx/>
                <a:latin typeface="Arial"/>
                <a:ea typeface="+mn-ea"/>
                <a:cs typeface="+mn-cs"/>
              </a:rPr>
              <a:t>2</a:t>
            </a:r>
          </a:p>
        </p:txBody>
      </p:sp>
      <p:sp>
        <p:nvSpPr>
          <p:cNvPr id="14" name="Rectangle 13">
            <a:extLst>
              <a:ext uri="{FF2B5EF4-FFF2-40B4-BE49-F238E27FC236}">
                <a16:creationId xmlns:a16="http://schemas.microsoft.com/office/drawing/2014/main" id="{085338B0-63CF-0EA0-7A39-5869C8E594EE}"/>
              </a:ext>
            </a:extLst>
          </p:cNvPr>
          <p:cNvSpPr/>
          <p:nvPr/>
        </p:nvSpPr>
        <p:spPr>
          <a:xfrm>
            <a:off x="11572875" y="5505450"/>
            <a:ext cx="171450" cy="1238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5C531A0F-0330-904E-F0B5-AC436A0FEA9B}"/>
              </a:ext>
            </a:extLst>
          </p:cNvPr>
          <p:cNvSpPr txBox="1"/>
          <p:nvPr/>
        </p:nvSpPr>
        <p:spPr>
          <a:xfrm>
            <a:off x="5587693" y="6301911"/>
            <a:ext cx="5642930" cy="400110"/>
          </a:xfrm>
          <a:prstGeom prst="rect">
            <a:avLst/>
          </a:prstGeom>
          <a:noFill/>
        </p:spPr>
        <p:txBody>
          <a:bodyPr wrap="square" rtlCol="0">
            <a:spAutoFit/>
          </a:bodyPr>
          <a:lstStyle/>
          <a:p>
            <a:r>
              <a:rPr lang="fr-FR" sz="1000" i="1" dirty="0"/>
              <a:t>* Les SMUR peuvent envoyer plus de messages RS-SR avec des statuts différents. Ils peuvent également envoyer un message GEO-POS pour informer le CRRA de leur localisation. </a:t>
            </a:r>
          </a:p>
        </p:txBody>
      </p:sp>
      <p:sp>
        <p:nvSpPr>
          <p:cNvPr id="17" name="Ellipse 16">
            <a:extLst>
              <a:ext uri="{FF2B5EF4-FFF2-40B4-BE49-F238E27FC236}">
                <a16:creationId xmlns:a16="http://schemas.microsoft.com/office/drawing/2014/main" id="{4498CCF3-BECA-FB7C-E166-7F69078016FD}"/>
              </a:ext>
            </a:extLst>
          </p:cNvPr>
          <p:cNvSpPr/>
          <p:nvPr/>
        </p:nvSpPr>
        <p:spPr>
          <a:xfrm>
            <a:off x="11293311" y="5505450"/>
            <a:ext cx="216876" cy="87516"/>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FF479A9C-62F5-757B-841C-274AC996EE01}"/>
              </a:ext>
            </a:extLst>
          </p:cNvPr>
          <p:cNvSpPr txBox="1"/>
          <p:nvPr/>
        </p:nvSpPr>
        <p:spPr>
          <a:xfrm>
            <a:off x="1095391" y="1103947"/>
            <a:ext cx="5913948" cy="307777"/>
          </a:xfrm>
          <a:prstGeom prst="rect">
            <a:avLst/>
          </a:prstGeom>
          <a:noFill/>
        </p:spPr>
        <p:txBody>
          <a:bodyPr wrap="square" rtlCol="0">
            <a:spAutoFit/>
          </a:bodyPr>
          <a:lstStyle/>
          <a:p>
            <a:r>
              <a:rPr lang="fr-FR" sz="1400" b="1" dirty="0">
                <a:solidFill>
                  <a:schemeClr val="tx2"/>
                </a:solidFill>
              </a:rPr>
              <a:t>Contexte : </a:t>
            </a:r>
            <a:r>
              <a:rPr lang="fr-FR" sz="1400" dirty="0"/>
              <a:t>Le CRRA reçoit un appel et décide d’engager un SMUR.</a:t>
            </a:r>
          </a:p>
        </p:txBody>
      </p:sp>
    </p:spTree>
    <p:extLst>
      <p:ext uri="{BB962C8B-B14F-4D97-AF65-F5344CB8AC3E}">
        <p14:creationId xmlns:p14="http://schemas.microsoft.com/office/powerpoint/2010/main" val="3993777758"/>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4231C-C475-8413-26E6-654F10C17713}"/>
            </a:ext>
          </a:extLst>
        </p:cNvPr>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5F3EBA2A-D89D-82D6-46EE-B3F0040A171D}"/>
              </a:ext>
            </a:extLst>
          </p:cNvPr>
          <p:cNvSpPr>
            <a:spLocks noGrp="1"/>
          </p:cNvSpPr>
          <p:nvPr>
            <p:ph type="body" sz="quarter" idx="10"/>
          </p:nvPr>
        </p:nvSpPr>
        <p:spPr/>
        <p:txBody>
          <a:bodyPr/>
          <a:lstStyle/>
          <a:p>
            <a:r>
              <a:rPr lang="fr-FR" dirty="0"/>
              <a:t>Roadmap d’implémentation éditeurs</a:t>
            </a:r>
          </a:p>
        </p:txBody>
      </p:sp>
      <p:sp>
        <p:nvSpPr>
          <p:cNvPr id="9" name="Espace réservé du pied de page 4">
            <a:extLst>
              <a:ext uri="{FF2B5EF4-FFF2-40B4-BE49-F238E27FC236}">
                <a16:creationId xmlns:a16="http://schemas.microsoft.com/office/drawing/2014/main" id="{E8475108-CA4C-4124-E180-34BBF7C34EF6}"/>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
        <p:nvSpPr>
          <p:cNvPr id="10" name="Google Shape;1332;p35">
            <a:extLst>
              <a:ext uri="{FF2B5EF4-FFF2-40B4-BE49-F238E27FC236}">
                <a16:creationId xmlns:a16="http://schemas.microsoft.com/office/drawing/2014/main" id="{0226ED3A-216A-142D-061D-1FA272FBBB12}"/>
              </a:ext>
            </a:extLst>
          </p:cNvPr>
          <p:cNvSpPr/>
          <p:nvPr/>
        </p:nvSpPr>
        <p:spPr>
          <a:xfrm>
            <a:off x="1041657" y="3102581"/>
            <a:ext cx="3110487" cy="1681948"/>
          </a:xfrm>
          <a:prstGeom prst="roundRect">
            <a:avLst>
              <a:gd name="adj" fmla="val 9659"/>
            </a:avLst>
          </a:prstGeom>
          <a:solidFill>
            <a:schemeClr val="bg1"/>
          </a:solidFill>
          <a:ln w="19050">
            <a:solidFill>
              <a:srgbClr val="D1D1D1"/>
            </a:solidFill>
          </a:ln>
        </p:spPr>
        <p:txBody>
          <a:bodyPr spcFirstLastPara="1" wrap="square" lIns="91425" tIns="91425" rIns="91425" bIns="91425" anchor="b" anchorCtr="0">
            <a:noAutofit/>
          </a:bodyPr>
          <a:lstStyle/>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r>
              <a:rPr lang="fr-FR" sz="1200" dirty="0">
                <a:solidFill>
                  <a:srgbClr val="434343"/>
                </a:solidFill>
                <a:latin typeface="Roboto"/>
                <a:ea typeface="Roboto"/>
                <a:cs typeface="Roboto"/>
                <a:sym typeface="Roboto"/>
              </a:rPr>
              <a:t>RS-EDA / RS-EDA-MAJ</a:t>
            </a: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p:txBody>
      </p:sp>
      <p:grpSp>
        <p:nvGrpSpPr>
          <p:cNvPr id="17" name="Groupe 16">
            <a:extLst>
              <a:ext uri="{FF2B5EF4-FFF2-40B4-BE49-F238E27FC236}">
                <a16:creationId xmlns:a16="http://schemas.microsoft.com/office/drawing/2014/main" id="{15CA53CE-C225-42BA-8708-E4A9C8F16FC1}"/>
              </a:ext>
            </a:extLst>
          </p:cNvPr>
          <p:cNvGrpSpPr/>
          <p:nvPr/>
        </p:nvGrpSpPr>
        <p:grpSpPr>
          <a:xfrm>
            <a:off x="0" y="2001804"/>
            <a:ext cx="12192000" cy="2001024"/>
            <a:chOff x="1184564" y="2013351"/>
            <a:chExt cx="9144032" cy="2001024"/>
          </a:xfrm>
        </p:grpSpPr>
        <p:sp>
          <p:nvSpPr>
            <p:cNvPr id="18" name="Google Shape;1317;p35">
              <a:extLst>
                <a:ext uri="{FF2B5EF4-FFF2-40B4-BE49-F238E27FC236}">
                  <a16:creationId xmlns:a16="http://schemas.microsoft.com/office/drawing/2014/main" id="{82C850EE-DE7D-B1B2-DFD1-FCCE860AFF64}"/>
                </a:ext>
              </a:extLst>
            </p:cNvPr>
            <p:cNvSpPr/>
            <p:nvPr/>
          </p:nvSpPr>
          <p:spPr>
            <a:xfrm>
              <a:off x="1184564" y="2013351"/>
              <a:ext cx="9144032" cy="2001024"/>
            </a:xfrm>
            <a:custGeom>
              <a:avLst/>
              <a:gdLst/>
              <a:ahLst/>
              <a:cxnLst/>
              <a:rect l="l" t="t" r="r" b="b"/>
              <a:pathLst>
                <a:path w="285751" h="62532" extrusionOk="0">
                  <a:moveTo>
                    <a:pt x="1" y="0"/>
                  </a:moveTo>
                  <a:lnTo>
                    <a:pt x="1" y="18336"/>
                  </a:lnTo>
                  <a:lnTo>
                    <a:pt x="163759" y="18336"/>
                  </a:lnTo>
                  <a:lnTo>
                    <a:pt x="163759" y="22110"/>
                  </a:lnTo>
                  <a:lnTo>
                    <a:pt x="112824" y="22110"/>
                  </a:lnTo>
                  <a:cubicBezTo>
                    <a:pt x="107752" y="22110"/>
                    <a:pt x="103657" y="26206"/>
                    <a:pt x="103657" y="31254"/>
                  </a:cubicBezTo>
                  <a:lnTo>
                    <a:pt x="103657" y="53364"/>
                  </a:lnTo>
                  <a:cubicBezTo>
                    <a:pt x="103657" y="58436"/>
                    <a:pt x="107752" y="62532"/>
                    <a:pt x="112824" y="62532"/>
                  </a:cubicBezTo>
                  <a:lnTo>
                    <a:pt x="285751" y="62532"/>
                  </a:lnTo>
                  <a:lnTo>
                    <a:pt x="285751" y="44196"/>
                  </a:lnTo>
                  <a:lnTo>
                    <a:pt x="121980" y="44196"/>
                  </a:lnTo>
                  <a:lnTo>
                    <a:pt x="121980" y="40422"/>
                  </a:lnTo>
                  <a:lnTo>
                    <a:pt x="172927" y="40422"/>
                  </a:lnTo>
                  <a:cubicBezTo>
                    <a:pt x="177999" y="40422"/>
                    <a:pt x="182095" y="36326"/>
                    <a:pt x="182095" y="31254"/>
                  </a:cubicBezTo>
                  <a:lnTo>
                    <a:pt x="182095" y="9168"/>
                  </a:lnTo>
                  <a:cubicBezTo>
                    <a:pt x="182095" y="4096"/>
                    <a:pt x="177999" y="0"/>
                    <a:pt x="172927" y="0"/>
                  </a:cubicBezTo>
                  <a:close/>
                </a:path>
              </a:pathLst>
            </a:custGeom>
            <a:solidFill>
              <a:srgbClr val="D8D8D8"/>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sp>
          <p:nvSpPr>
            <p:cNvPr id="19" name="Google Shape;1318;p35">
              <a:extLst>
                <a:ext uri="{FF2B5EF4-FFF2-40B4-BE49-F238E27FC236}">
                  <a16:creationId xmlns:a16="http://schemas.microsoft.com/office/drawing/2014/main" id="{B5E7732F-5EA8-279B-2485-5F4F3AFACF36}"/>
                </a:ext>
              </a:extLst>
            </p:cNvPr>
            <p:cNvSpPr/>
            <p:nvPr/>
          </p:nvSpPr>
          <p:spPr>
            <a:xfrm>
              <a:off x="1184564" y="2144391"/>
              <a:ext cx="9144032" cy="1738912"/>
            </a:xfrm>
            <a:custGeom>
              <a:avLst/>
              <a:gdLst/>
              <a:ahLst/>
              <a:cxnLst/>
              <a:rect l="l" t="t" r="r" b="b"/>
              <a:pathLst>
                <a:path w="285751" h="54341" extrusionOk="0">
                  <a:moveTo>
                    <a:pt x="1" y="1"/>
                  </a:moveTo>
                  <a:lnTo>
                    <a:pt x="1" y="10145"/>
                  </a:lnTo>
                  <a:lnTo>
                    <a:pt x="167855" y="10145"/>
                  </a:lnTo>
                  <a:lnTo>
                    <a:pt x="167855" y="22111"/>
                  </a:lnTo>
                  <a:lnTo>
                    <a:pt x="112824" y="22111"/>
                  </a:lnTo>
                  <a:cubicBezTo>
                    <a:pt x="110014" y="22111"/>
                    <a:pt x="107752" y="24361"/>
                    <a:pt x="107752" y="27159"/>
                  </a:cubicBezTo>
                  <a:lnTo>
                    <a:pt x="107752" y="49269"/>
                  </a:lnTo>
                  <a:cubicBezTo>
                    <a:pt x="107752" y="52067"/>
                    <a:pt x="110014" y="54341"/>
                    <a:pt x="112824" y="54341"/>
                  </a:cubicBezTo>
                  <a:lnTo>
                    <a:pt x="285751" y="54341"/>
                  </a:lnTo>
                  <a:lnTo>
                    <a:pt x="285751" y="44197"/>
                  </a:lnTo>
                  <a:lnTo>
                    <a:pt x="117884" y="44197"/>
                  </a:lnTo>
                  <a:lnTo>
                    <a:pt x="117884" y="32231"/>
                  </a:lnTo>
                  <a:lnTo>
                    <a:pt x="172927" y="32231"/>
                  </a:lnTo>
                  <a:cubicBezTo>
                    <a:pt x="175713" y="32231"/>
                    <a:pt x="177999" y="29969"/>
                    <a:pt x="177999" y="27159"/>
                  </a:cubicBezTo>
                  <a:lnTo>
                    <a:pt x="177999" y="5073"/>
                  </a:lnTo>
                  <a:cubicBezTo>
                    <a:pt x="177999" y="2275"/>
                    <a:pt x="175713" y="1"/>
                    <a:pt x="172927" y="1"/>
                  </a:cubicBezTo>
                  <a:close/>
                </a:path>
              </a:pathLst>
            </a:custGeom>
            <a:solidFill>
              <a:srgbClr val="595959"/>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grpSp>
          <p:nvGrpSpPr>
            <p:cNvPr id="20" name="Google Shape;1319;p35">
              <a:extLst>
                <a:ext uri="{FF2B5EF4-FFF2-40B4-BE49-F238E27FC236}">
                  <a16:creationId xmlns:a16="http://schemas.microsoft.com/office/drawing/2014/main" id="{12A75A2F-C794-A5DE-A3E2-54336278DEE9}"/>
                </a:ext>
              </a:extLst>
            </p:cNvPr>
            <p:cNvGrpSpPr/>
            <p:nvPr/>
          </p:nvGrpSpPr>
          <p:grpSpPr>
            <a:xfrm>
              <a:off x="1309524" y="2290310"/>
              <a:ext cx="8905896" cy="1447067"/>
              <a:chOff x="124960" y="1520726"/>
              <a:chExt cx="8905896" cy="1447067"/>
            </a:xfrm>
          </p:grpSpPr>
          <p:sp>
            <p:nvSpPr>
              <p:cNvPr id="21" name="Google Shape;1320;p35">
                <a:extLst>
                  <a:ext uri="{FF2B5EF4-FFF2-40B4-BE49-F238E27FC236}">
                    <a16:creationId xmlns:a16="http://schemas.microsoft.com/office/drawing/2014/main" id="{AA47109C-B9FF-1B76-8EDE-D1B8F217C91A}"/>
                  </a:ext>
                </a:extLst>
              </p:cNvPr>
              <p:cNvSpPr/>
              <p:nvPr/>
            </p:nvSpPr>
            <p:spPr>
              <a:xfrm>
                <a:off x="3868274" y="2934993"/>
                <a:ext cx="2958880" cy="32800"/>
              </a:xfrm>
              <a:custGeom>
                <a:avLst/>
                <a:gdLst/>
                <a:ahLst/>
                <a:cxnLst/>
                <a:rect l="l" t="t" r="r" b="b"/>
                <a:pathLst>
                  <a:path w="92465" h="1025" extrusionOk="0">
                    <a:moveTo>
                      <a:pt x="1" y="1"/>
                    </a:moveTo>
                    <a:lnTo>
                      <a:pt x="1" y="1025"/>
                    </a:lnTo>
                    <a:lnTo>
                      <a:pt x="3692" y="1025"/>
                    </a:lnTo>
                    <a:lnTo>
                      <a:pt x="3692" y="1"/>
                    </a:lnTo>
                    <a:close/>
                    <a:moveTo>
                      <a:pt x="9871" y="1"/>
                    </a:moveTo>
                    <a:lnTo>
                      <a:pt x="9871" y="1025"/>
                    </a:lnTo>
                    <a:lnTo>
                      <a:pt x="13562" y="1025"/>
                    </a:lnTo>
                    <a:lnTo>
                      <a:pt x="13562" y="1"/>
                    </a:lnTo>
                    <a:close/>
                    <a:moveTo>
                      <a:pt x="19730" y="1"/>
                    </a:moveTo>
                    <a:lnTo>
                      <a:pt x="19730" y="1025"/>
                    </a:lnTo>
                    <a:lnTo>
                      <a:pt x="23432" y="1025"/>
                    </a:lnTo>
                    <a:lnTo>
                      <a:pt x="23432" y="1"/>
                    </a:lnTo>
                    <a:close/>
                    <a:moveTo>
                      <a:pt x="29576" y="1"/>
                    </a:moveTo>
                    <a:lnTo>
                      <a:pt x="29576" y="1025"/>
                    </a:lnTo>
                    <a:lnTo>
                      <a:pt x="33279" y="1025"/>
                    </a:lnTo>
                    <a:lnTo>
                      <a:pt x="33279" y="1"/>
                    </a:lnTo>
                    <a:close/>
                    <a:moveTo>
                      <a:pt x="39446" y="1"/>
                    </a:moveTo>
                    <a:lnTo>
                      <a:pt x="39446" y="1025"/>
                    </a:lnTo>
                    <a:lnTo>
                      <a:pt x="43149" y="1025"/>
                    </a:lnTo>
                    <a:lnTo>
                      <a:pt x="43149" y="1"/>
                    </a:lnTo>
                    <a:close/>
                    <a:moveTo>
                      <a:pt x="49317" y="1"/>
                    </a:moveTo>
                    <a:lnTo>
                      <a:pt x="49317" y="1025"/>
                    </a:lnTo>
                    <a:lnTo>
                      <a:pt x="53019" y="1025"/>
                    </a:lnTo>
                    <a:lnTo>
                      <a:pt x="53019" y="1"/>
                    </a:lnTo>
                    <a:close/>
                    <a:moveTo>
                      <a:pt x="59187" y="1"/>
                    </a:moveTo>
                    <a:lnTo>
                      <a:pt x="59187" y="1025"/>
                    </a:lnTo>
                    <a:lnTo>
                      <a:pt x="62890" y="1025"/>
                    </a:lnTo>
                    <a:lnTo>
                      <a:pt x="62890" y="1"/>
                    </a:lnTo>
                    <a:close/>
                    <a:moveTo>
                      <a:pt x="69057" y="1"/>
                    </a:moveTo>
                    <a:lnTo>
                      <a:pt x="69057" y="1025"/>
                    </a:lnTo>
                    <a:lnTo>
                      <a:pt x="72760" y="1025"/>
                    </a:lnTo>
                    <a:lnTo>
                      <a:pt x="72760" y="1"/>
                    </a:lnTo>
                    <a:close/>
                    <a:moveTo>
                      <a:pt x="78927" y="1"/>
                    </a:moveTo>
                    <a:lnTo>
                      <a:pt x="78927" y="1025"/>
                    </a:lnTo>
                    <a:lnTo>
                      <a:pt x="82595" y="1025"/>
                    </a:lnTo>
                    <a:lnTo>
                      <a:pt x="82595" y="1"/>
                    </a:lnTo>
                    <a:close/>
                    <a:moveTo>
                      <a:pt x="88762" y="1"/>
                    </a:moveTo>
                    <a:lnTo>
                      <a:pt x="88762" y="1025"/>
                    </a:lnTo>
                    <a:lnTo>
                      <a:pt x="92465" y="1025"/>
                    </a:lnTo>
                    <a:lnTo>
                      <a:pt x="92465" y="1"/>
                    </a:lnTo>
                    <a:close/>
                  </a:path>
                </a:pathLst>
              </a:custGeom>
              <a:solidFill>
                <a:srgbClr val="FFFFFF"/>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sp>
            <p:nvSpPr>
              <p:cNvPr id="22" name="Google Shape;1321;p35">
                <a:extLst>
                  <a:ext uri="{FF2B5EF4-FFF2-40B4-BE49-F238E27FC236}">
                    <a16:creationId xmlns:a16="http://schemas.microsoft.com/office/drawing/2014/main" id="{10E95B5D-38C9-12D0-3D5E-4003869CC95C}"/>
                  </a:ext>
                </a:extLst>
              </p:cNvPr>
              <p:cNvSpPr/>
              <p:nvPr/>
            </p:nvSpPr>
            <p:spPr>
              <a:xfrm>
                <a:off x="7018375" y="2934993"/>
                <a:ext cx="2012480" cy="32800"/>
              </a:xfrm>
              <a:custGeom>
                <a:avLst/>
                <a:gdLst/>
                <a:ahLst/>
                <a:cxnLst/>
                <a:rect l="l" t="t" r="r" b="b"/>
                <a:pathLst>
                  <a:path w="62890" h="1025" extrusionOk="0">
                    <a:moveTo>
                      <a:pt x="1" y="1"/>
                    </a:moveTo>
                    <a:lnTo>
                      <a:pt x="1" y="1025"/>
                    </a:lnTo>
                    <a:lnTo>
                      <a:pt x="3704" y="1025"/>
                    </a:lnTo>
                    <a:lnTo>
                      <a:pt x="3704" y="1"/>
                    </a:lnTo>
                    <a:close/>
                    <a:moveTo>
                      <a:pt x="9871" y="1"/>
                    </a:moveTo>
                    <a:lnTo>
                      <a:pt x="9871" y="1025"/>
                    </a:lnTo>
                    <a:lnTo>
                      <a:pt x="13574" y="1025"/>
                    </a:lnTo>
                    <a:lnTo>
                      <a:pt x="13574" y="1"/>
                    </a:lnTo>
                    <a:close/>
                    <a:moveTo>
                      <a:pt x="19741" y="1"/>
                    </a:moveTo>
                    <a:lnTo>
                      <a:pt x="19741" y="1025"/>
                    </a:lnTo>
                    <a:lnTo>
                      <a:pt x="23444" y="1025"/>
                    </a:lnTo>
                    <a:lnTo>
                      <a:pt x="23444" y="1"/>
                    </a:lnTo>
                    <a:close/>
                    <a:moveTo>
                      <a:pt x="29588" y="1"/>
                    </a:moveTo>
                    <a:lnTo>
                      <a:pt x="29588" y="1025"/>
                    </a:lnTo>
                    <a:lnTo>
                      <a:pt x="33279" y="1025"/>
                    </a:lnTo>
                    <a:lnTo>
                      <a:pt x="33279" y="1"/>
                    </a:lnTo>
                    <a:close/>
                    <a:moveTo>
                      <a:pt x="39446" y="1"/>
                    </a:moveTo>
                    <a:lnTo>
                      <a:pt x="39446" y="1025"/>
                    </a:lnTo>
                    <a:lnTo>
                      <a:pt x="43149" y="1025"/>
                    </a:lnTo>
                    <a:lnTo>
                      <a:pt x="43149" y="1"/>
                    </a:lnTo>
                    <a:close/>
                    <a:moveTo>
                      <a:pt x="49316" y="1"/>
                    </a:moveTo>
                    <a:lnTo>
                      <a:pt x="49316"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sp>
            <p:nvSpPr>
              <p:cNvPr id="23" name="Google Shape;1322;p35">
                <a:extLst>
                  <a:ext uri="{FF2B5EF4-FFF2-40B4-BE49-F238E27FC236}">
                    <a16:creationId xmlns:a16="http://schemas.microsoft.com/office/drawing/2014/main" id="{51591A6F-AAF2-F225-6D15-865528750CE7}"/>
                  </a:ext>
                </a:extLst>
              </p:cNvPr>
              <p:cNvSpPr/>
              <p:nvPr/>
            </p:nvSpPr>
            <p:spPr>
              <a:xfrm>
                <a:off x="124960" y="1520726"/>
                <a:ext cx="2012480" cy="32800"/>
              </a:xfrm>
              <a:custGeom>
                <a:avLst/>
                <a:gdLst/>
                <a:ahLst/>
                <a:cxnLst/>
                <a:rect l="l" t="t" r="r" b="b"/>
                <a:pathLst>
                  <a:path w="62890" h="1025" extrusionOk="0">
                    <a:moveTo>
                      <a:pt x="1" y="1"/>
                    </a:moveTo>
                    <a:lnTo>
                      <a:pt x="1" y="1025"/>
                    </a:lnTo>
                    <a:lnTo>
                      <a:pt x="3692" y="1025"/>
                    </a:lnTo>
                    <a:lnTo>
                      <a:pt x="3692" y="1"/>
                    </a:lnTo>
                    <a:close/>
                    <a:moveTo>
                      <a:pt x="9859" y="1"/>
                    </a:moveTo>
                    <a:lnTo>
                      <a:pt x="9859" y="1025"/>
                    </a:lnTo>
                    <a:lnTo>
                      <a:pt x="13562" y="1025"/>
                    </a:lnTo>
                    <a:lnTo>
                      <a:pt x="13562" y="1"/>
                    </a:lnTo>
                    <a:close/>
                    <a:moveTo>
                      <a:pt x="19730" y="1"/>
                    </a:moveTo>
                    <a:lnTo>
                      <a:pt x="19730" y="1025"/>
                    </a:lnTo>
                    <a:lnTo>
                      <a:pt x="23432" y="1025"/>
                    </a:lnTo>
                    <a:lnTo>
                      <a:pt x="23432" y="1"/>
                    </a:lnTo>
                    <a:close/>
                    <a:moveTo>
                      <a:pt x="29600" y="1"/>
                    </a:moveTo>
                    <a:lnTo>
                      <a:pt x="29600" y="1025"/>
                    </a:lnTo>
                    <a:lnTo>
                      <a:pt x="33303" y="1025"/>
                    </a:lnTo>
                    <a:lnTo>
                      <a:pt x="33303" y="1"/>
                    </a:lnTo>
                    <a:close/>
                    <a:moveTo>
                      <a:pt x="39470" y="1"/>
                    </a:moveTo>
                    <a:lnTo>
                      <a:pt x="39470" y="1025"/>
                    </a:lnTo>
                    <a:lnTo>
                      <a:pt x="43173" y="1025"/>
                    </a:lnTo>
                    <a:lnTo>
                      <a:pt x="43173" y="1"/>
                    </a:lnTo>
                    <a:close/>
                    <a:moveTo>
                      <a:pt x="49340" y="1"/>
                    </a:moveTo>
                    <a:lnTo>
                      <a:pt x="49340"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sp>
            <p:nvSpPr>
              <p:cNvPr id="24" name="Google Shape;1323;p35">
                <a:extLst>
                  <a:ext uri="{FF2B5EF4-FFF2-40B4-BE49-F238E27FC236}">
                    <a16:creationId xmlns:a16="http://schemas.microsoft.com/office/drawing/2014/main" id="{7EE6F5D9-4985-D604-9ECD-65EA7DFFFA49}"/>
                  </a:ext>
                </a:extLst>
              </p:cNvPr>
              <p:cNvSpPr/>
              <p:nvPr/>
            </p:nvSpPr>
            <p:spPr>
              <a:xfrm>
                <a:off x="3593971" y="2890417"/>
                <a:ext cx="76992" cy="77376"/>
              </a:xfrm>
              <a:custGeom>
                <a:avLst/>
                <a:gdLst/>
                <a:ahLst/>
                <a:cxnLst/>
                <a:rect l="l" t="t" r="r" b="b"/>
                <a:pathLst>
                  <a:path w="2406" h="2418" extrusionOk="0">
                    <a:moveTo>
                      <a:pt x="0" y="1"/>
                    </a:moveTo>
                    <a:lnTo>
                      <a:pt x="0" y="2418"/>
                    </a:lnTo>
                    <a:lnTo>
                      <a:pt x="2405" y="2418"/>
                    </a:lnTo>
                    <a:lnTo>
                      <a:pt x="2405" y="1394"/>
                    </a:lnTo>
                    <a:lnTo>
                      <a:pt x="1000" y="1394"/>
                    </a:lnTo>
                    <a:lnTo>
                      <a:pt x="1000" y="1"/>
                    </a:lnTo>
                    <a:close/>
                  </a:path>
                </a:pathLst>
              </a:custGeom>
              <a:solidFill>
                <a:srgbClr val="FFFFFF"/>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sp>
            <p:nvSpPr>
              <p:cNvPr id="25" name="Google Shape;1324;p35">
                <a:extLst>
                  <a:ext uri="{FF2B5EF4-FFF2-40B4-BE49-F238E27FC236}">
                    <a16:creationId xmlns:a16="http://schemas.microsoft.com/office/drawing/2014/main" id="{17952471-A3A3-94A2-2510-C3C60CAA96BA}"/>
                  </a:ext>
                </a:extLst>
              </p:cNvPr>
              <p:cNvSpPr/>
              <p:nvPr/>
            </p:nvSpPr>
            <p:spPr>
              <a:xfrm>
                <a:off x="3593971" y="2530771"/>
                <a:ext cx="32032" cy="134528"/>
              </a:xfrm>
              <a:custGeom>
                <a:avLst/>
                <a:gdLst/>
                <a:ahLst/>
                <a:cxnLst/>
                <a:rect l="l" t="t" r="r" b="b"/>
                <a:pathLst>
                  <a:path w="1001" h="4204" extrusionOk="0">
                    <a:moveTo>
                      <a:pt x="0" y="0"/>
                    </a:moveTo>
                    <a:lnTo>
                      <a:pt x="0" y="4203"/>
                    </a:lnTo>
                    <a:lnTo>
                      <a:pt x="1000" y="4203"/>
                    </a:lnTo>
                    <a:lnTo>
                      <a:pt x="1000" y="0"/>
                    </a:lnTo>
                    <a:close/>
                  </a:path>
                </a:pathLst>
              </a:custGeom>
              <a:solidFill>
                <a:srgbClr val="FFFFFF"/>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sp>
            <p:nvSpPr>
              <p:cNvPr id="26" name="Google Shape;1325;p35">
                <a:extLst>
                  <a:ext uri="{FF2B5EF4-FFF2-40B4-BE49-F238E27FC236}">
                    <a16:creationId xmlns:a16="http://schemas.microsoft.com/office/drawing/2014/main" id="{B1D478A6-BB2C-6D7E-29CC-148BC38586D9}"/>
                  </a:ext>
                </a:extLst>
              </p:cNvPr>
              <p:cNvSpPr/>
              <p:nvPr/>
            </p:nvSpPr>
            <p:spPr>
              <a:xfrm>
                <a:off x="3593971" y="2228244"/>
                <a:ext cx="76992" cy="76608"/>
              </a:xfrm>
              <a:custGeom>
                <a:avLst/>
                <a:gdLst/>
                <a:ahLst/>
                <a:cxnLst/>
                <a:rect l="l" t="t" r="r" b="b"/>
                <a:pathLst>
                  <a:path w="2406" h="2394" extrusionOk="0">
                    <a:moveTo>
                      <a:pt x="0" y="1"/>
                    </a:moveTo>
                    <a:lnTo>
                      <a:pt x="0" y="2394"/>
                    </a:lnTo>
                    <a:lnTo>
                      <a:pt x="1000" y="2394"/>
                    </a:lnTo>
                    <a:lnTo>
                      <a:pt x="1000" y="1001"/>
                    </a:lnTo>
                    <a:lnTo>
                      <a:pt x="2405" y="1001"/>
                    </a:lnTo>
                    <a:lnTo>
                      <a:pt x="2405" y="1"/>
                    </a:lnTo>
                    <a:close/>
                  </a:path>
                </a:pathLst>
              </a:custGeom>
              <a:solidFill>
                <a:srgbClr val="FFFFFF"/>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sp>
            <p:nvSpPr>
              <p:cNvPr id="27" name="Google Shape;1326;p35">
                <a:extLst>
                  <a:ext uri="{FF2B5EF4-FFF2-40B4-BE49-F238E27FC236}">
                    <a16:creationId xmlns:a16="http://schemas.microsoft.com/office/drawing/2014/main" id="{17665207-8FF9-4237-2CD7-3C79138340EE}"/>
                  </a:ext>
                </a:extLst>
              </p:cNvPr>
              <p:cNvSpPr/>
              <p:nvPr/>
            </p:nvSpPr>
            <p:spPr>
              <a:xfrm>
                <a:off x="3870962" y="2228244"/>
                <a:ext cx="1402112" cy="32032"/>
              </a:xfrm>
              <a:custGeom>
                <a:avLst/>
                <a:gdLst/>
                <a:ahLst/>
                <a:cxnLst/>
                <a:rect l="l" t="t" r="r" b="b"/>
                <a:pathLst>
                  <a:path w="43816" h="1001" extrusionOk="0">
                    <a:moveTo>
                      <a:pt x="0" y="1"/>
                    </a:moveTo>
                    <a:lnTo>
                      <a:pt x="0" y="1001"/>
                    </a:lnTo>
                    <a:lnTo>
                      <a:pt x="3751" y="1001"/>
                    </a:lnTo>
                    <a:lnTo>
                      <a:pt x="3751" y="1"/>
                    </a:lnTo>
                    <a:close/>
                    <a:moveTo>
                      <a:pt x="10013" y="1"/>
                    </a:moveTo>
                    <a:lnTo>
                      <a:pt x="10013" y="1001"/>
                    </a:lnTo>
                    <a:lnTo>
                      <a:pt x="13764" y="1001"/>
                    </a:lnTo>
                    <a:lnTo>
                      <a:pt x="13764" y="1"/>
                    </a:lnTo>
                    <a:close/>
                    <a:moveTo>
                      <a:pt x="20027" y="1"/>
                    </a:moveTo>
                    <a:lnTo>
                      <a:pt x="20027" y="1001"/>
                    </a:lnTo>
                    <a:lnTo>
                      <a:pt x="23765" y="1001"/>
                    </a:lnTo>
                    <a:lnTo>
                      <a:pt x="23765" y="1"/>
                    </a:lnTo>
                    <a:close/>
                    <a:moveTo>
                      <a:pt x="30028" y="1"/>
                    </a:moveTo>
                    <a:lnTo>
                      <a:pt x="30028" y="1001"/>
                    </a:lnTo>
                    <a:lnTo>
                      <a:pt x="33802" y="1001"/>
                    </a:lnTo>
                    <a:lnTo>
                      <a:pt x="33802" y="1"/>
                    </a:lnTo>
                    <a:close/>
                    <a:moveTo>
                      <a:pt x="40041" y="1"/>
                    </a:moveTo>
                    <a:lnTo>
                      <a:pt x="40041" y="1001"/>
                    </a:lnTo>
                    <a:lnTo>
                      <a:pt x="43815" y="1001"/>
                    </a:lnTo>
                    <a:lnTo>
                      <a:pt x="43815" y="1"/>
                    </a:lnTo>
                    <a:close/>
                  </a:path>
                </a:pathLst>
              </a:custGeom>
              <a:solidFill>
                <a:srgbClr val="FFFFFF"/>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sp>
            <p:nvSpPr>
              <p:cNvPr id="28" name="Google Shape;1327;p35">
                <a:extLst>
                  <a:ext uri="{FF2B5EF4-FFF2-40B4-BE49-F238E27FC236}">
                    <a16:creationId xmlns:a16="http://schemas.microsoft.com/office/drawing/2014/main" id="{176622E7-2E71-8341-82DE-BD18F12E3914}"/>
                  </a:ext>
                </a:extLst>
              </p:cNvPr>
              <p:cNvSpPr/>
              <p:nvPr/>
            </p:nvSpPr>
            <p:spPr>
              <a:xfrm>
                <a:off x="5472301" y="2183668"/>
                <a:ext cx="77728" cy="76608"/>
              </a:xfrm>
              <a:custGeom>
                <a:avLst/>
                <a:gdLst/>
                <a:ahLst/>
                <a:cxnLst/>
                <a:rect l="l" t="t" r="r" b="b"/>
                <a:pathLst>
                  <a:path w="2429" h="2394" extrusionOk="0">
                    <a:moveTo>
                      <a:pt x="1405" y="1"/>
                    </a:moveTo>
                    <a:lnTo>
                      <a:pt x="1405" y="1394"/>
                    </a:lnTo>
                    <a:lnTo>
                      <a:pt x="0" y="1394"/>
                    </a:lnTo>
                    <a:lnTo>
                      <a:pt x="0"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sp>
            <p:nvSpPr>
              <p:cNvPr id="29" name="Google Shape;1328;p35">
                <a:extLst>
                  <a:ext uri="{FF2B5EF4-FFF2-40B4-BE49-F238E27FC236}">
                    <a16:creationId xmlns:a16="http://schemas.microsoft.com/office/drawing/2014/main" id="{25C27CFC-93DF-066A-3237-5F1BABAC4BDE}"/>
                  </a:ext>
                </a:extLst>
              </p:cNvPr>
              <p:cNvSpPr/>
              <p:nvPr/>
            </p:nvSpPr>
            <p:spPr>
              <a:xfrm>
                <a:off x="5517261" y="1822869"/>
                <a:ext cx="32768" cy="134912"/>
              </a:xfrm>
              <a:custGeom>
                <a:avLst/>
                <a:gdLst/>
                <a:ahLst/>
                <a:cxnLst/>
                <a:rect l="l" t="t" r="r" b="b"/>
                <a:pathLst>
                  <a:path w="1024" h="4216" extrusionOk="0">
                    <a:moveTo>
                      <a:pt x="0" y="1"/>
                    </a:moveTo>
                    <a:lnTo>
                      <a:pt x="0" y="4215"/>
                    </a:lnTo>
                    <a:lnTo>
                      <a:pt x="1024" y="4215"/>
                    </a:lnTo>
                    <a:lnTo>
                      <a:pt x="1024" y="1"/>
                    </a:lnTo>
                    <a:close/>
                  </a:path>
                </a:pathLst>
              </a:custGeom>
              <a:solidFill>
                <a:srgbClr val="FFFFFF"/>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sp>
            <p:nvSpPr>
              <p:cNvPr id="30" name="Google Shape;1329;p35">
                <a:extLst>
                  <a:ext uri="{FF2B5EF4-FFF2-40B4-BE49-F238E27FC236}">
                    <a16:creationId xmlns:a16="http://schemas.microsoft.com/office/drawing/2014/main" id="{5912AEB1-5600-E639-FCBF-730694FB5BCB}"/>
                  </a:ext>
                </a:extLst>
              </p:cNvPr>
              <p:cNvSpPr/>
              <p:nvPr/>
            </p:nvSpPr>
            <p:spPr>
              <a:xfrm>
                <a:off x="5472301" y="1520726"/>
                <a:ext cx="77728" cy="76640"/>
              </a:xfrm>
              <a:custGeom>
                <a:avLst/>
                <a:gdLst/>
                <a:ahLst/>
                <a:cxnLst/>
                <a:rect l="l" t="t" r="r" b="b"/>
                <a:pathLst>
                  <a:path w="2429" h="2395" extrusionOk="0">
                    <a:moveTo>
                      <a:pt x="0" y="1"/>
                    </a:moveTo>
                    <a:lnTo>
                      <a:pt x="0" y="1025"/>
                    </a:lnTo>
                    <a:lnTo>
                      <a:pt x="1405" y="1025"/>
                    </a:lnTo>
                    <a:lnTo>
                      <a:pt x="1405"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sp>
            <p:nvSpPr>
              <p:cNvPr id="31" name="Google Shape;1330;p35">
                <a:extLst>
                  <a:ext uri="{FF2B5EF4-FFF2-40B4-BE49-F238E27FC236}">
                    <a16:creationId xmlns:a16="http://schemas.microsoft.com/office/drawing/2014/main" id="{A7072670-5999-EFBA-D1D2-40DDEB20B87F}"/>
                  </a:ext>
                </a:extLst>
              </p:cNvPr>
              <p:cNvSpPr/>
              <p:nvPr/>
            </p:nvSpPr>
            <p:spPr>
              <a:xfrm>
                <a:off x="2311512" y="1520726"/>
                <a:ext cx="2964224" cy="32800"/>
              </a:xfrm>
              <a:custGeom>
                <a:avLst/>
                <a:gdLst/>
                <a:ahLst/>
                <a:cxnLst/>
                <a:rect l="l" t="t" r="r" b="b"/>
                <a:pathLst>
                  <a:path w="92632" h="1025" extrusionOk="0">
                    <a:moveTo>
                      <a:pt x="1" y="1"/>
                    </a:moveTo>
                    <a:lnTo>
                      <a:pt x="1" y="1025"/>
                    </a:lnTo>
                    <a:lnTo>
                      <a:pt x="3728" y="1025"/>
                    </a:lnTo>
                    <a:lnTo>
                      <a:pt x="3728" y="1"/>
                    </a:lnTo>
                    <a:close/>
                    <a:moveTo>
                      <a:pt x="9895" y="1"/>
                    </a:moveTo>
                    <a:lnTo>
                      <a:pt x="9895" y="1025"/>
                    </a:lnTo>
                    <a:lnTo>
                      <a:pt x="13598" y="1025"/>
                    </a:lnTo>
                    <a:lnTo>
                      <a:pt x="13598" y="1"/>
                    </a:lnTo>
                    <a:close/>
                    <a:moveTo>
                      <a:pt x="19789" y="1"/>
                    </a:moveTo>
                    <a:lnTo>
                      <a:pt x="19789" y="1025"/>
                    </a:lnTo>
                    <a:lnTo>
                      <a:pt x="23480" y="1025"/>
                    </a:lnTo>
                    <a:lnTo>
                      <a:pt x="23480" y="1"/>
                    </a:lnTo>
                    <a:close/>
                    <a:moveTo>
                      <a:pt x="29659" y="1"/>
                    </a:moveTo>
                    <a:lnTo>
                      <a:pt x="29659" y="1025"/>
                    </a:lnTo>
                    <a:lnTo>
                      <a:pt x="33350" y="1025"/>
                    </a:lnTo>
                    <a:lnTo>
                      <a:pt x="33350" y="1"/>
                    </a:lnTo>
                    <a:close/>
                    <a:moveTo>
                      <a:pt x="39518" y="1"/>
                    </a:moveTo>
                    <a:lnTo>
                      <a:pt x="39518" y="1025"/>
                    </a:lnTo>
                    <a:lnTo>
                      <a:pt x="43244" y="1025"/>
                    </a:lnTo>
                    <a:lnTo>
                      <a:pt x="43244" y="1"/>
                    </a:lnTo>
                    <a:close/>
                    <a:moveTo>
                      <a:pt x="49412" y="1"/>
                    </a:moveTo>
                    <a:lnTo>
                      <a:pt x="49412" y="1025"/>
                    </a:lnTo>
                    <a:lnTo>
                      <a:pt x="53115" y="1025"/>
                    </a:lnTo>
                    <a:lnTo>
                      <a:pt x="53115" y="1"/>
                    </a:lnTo>
                    <a:close/>
                    <a:moveTo>
                      <a:pt x="59282" y="1"/>
                    </a:moveTo>
                    <a:lnTo>
                      <a:pt x="59282" y="1025"/>
                    </a:lnTo>
                    <a:lnTo>
                      <a:pt x="62985" y="1025"/>
                    </a:lnTo>
                    <a:lnTo>
                      <a:pt x="62985" y="1"/>
                    </a:lnTo>
                    <a:close/>
                    <a:moveTo>
                      <a:pt x="69152" y="1"/>
                    </a:moveTo>
                    <a:lnTo>
                      <a:pt x="69152" y="1025"/>
                    </a:lnTo>
                    <a:lnTo>
                      <a:pt x="72879" y="1025"/>
                    </a:lnTo>
                    <a:lnTo>
                      <a:pt x="72879" y="1"/>
                    </a:lnTo>
                    <a:close/>
                    <a:moveTo>
                      <a:pt x="79047" y="1"/>
                    </a:moveTo>
                    <a:lnTo>
                      <a:pt x="79047" y="1025"/>
                    </a:lnTo>
                    <a:lnTo>
                      <a:pt x="82749" y="1025"/>
                    </a:lnTo>
                    <a:lnTo>
                      <a:pt x="82749" y="1"/>
                    </a:lnTo>
                    <a:close/>
                    <a:moveTo>
                      <a:pt x="88917" y="1"/>
                    </a:moveTo>
                    <a:lnTo>
                      <a:pt x="88917" y="1025"/>
                    </a:lnTo>
                    <a:lnTo>
                      <a:pt x="92632" y="1025"/>
                    </a:lnTo>
                    <a:lnTo>
                      <a:pt x="92632" y="1"/>
                    </a:lnTo>
                    <a:close/>
                  </a:path>
                </a:pathLst>
              </a:custGeom>
              <a:solidFill>
                <a:srgbClr val="FFFFFF"/>
              </a:solidFill>
              <a:ln>
                <a:noFill/>
              </a:ln>
            </p:spPr>
            <p:txBody>
              <a:bodyPr spcFirstLastPara="1" wrap="square" lIns="91425" tIns="91425" rIns="91425" bIns="91425" anchor="ctr" anchorCtr="0">
                <a:noAutofit/>
              </a:bodyPr>
              <a:lstStyle/>
              <a:p>
                <a:pPr defTabSz="914377"/>
                <a:endParaRPr>
                  <a:solidFill>
                    <a:prstClr val="black"/>
                  </a:solidFill>
                  <a:latin typeface="Arial"/>
                  <a:cs typeface="Arial"/>
                </a:endParaRPr>
              </a:p>
            </p:txBody>
          </p:sp>
        </p:grpSp>
      </p:grpSp>
      <p:sp>
        <p:nvSpPr>
          <p:cNvPr id="32" name="Google Shape;1333;p35">
            <a:extLst>
              <a:ext uri="{FF2B5EF4-FFF2-40B4-BE49-F238E27FC236}">
                <a16:creationId xmlns:a16="http://schemas.microsoft.com/office/drawing/2014/main" id="{A861FBBF-BB05-269E-3E65-BA8E5E7D644E}"/>
              </a:ext>
            </a:extLst>
          </p:cNvPr>
          <p:cNvSpPr/>
          <p:nvPr/>
        </p:nvSpPr>
        <p:spPr>
          <a:xfrm>
            <a:off x="1041658" y="2756935"/>
            <a:ext cx="3110487" cy="454575"/>
          </a:xfrm>
          <a:prstGeom prst="round2SameRect">
            <a:avLst>
              <a:gd name="adj1" fmla="val 26682"/>
              <a:gd name="adj2" fmla="val 0"/>
            </a:avLst>
          </a:prstGeom>
          <a:solidFill>
            <a:srgbClr val="C4D4E6"/>
          </a:solidFill>
          <a:ln w="19050">
            <a:solidFill>
              <a:srgbClr val="D1D1D1"/>
            </a:solidFill>
          </a:ln>
        </p:spPr>
        <p:txBody>
          <a:bodyPr spcFirstLastPara="1" wrap="square" lIns="91425" tIns="91425" rIns="91425" bIns="91425" anchor="ctr" anchorCtr="0">
            <a:noAutofit/>
          </a:bodyPr>
          <a:lstStyle/>
          <a:p>
            <a:pPr algn="ctr" defTabSz="914377">
              <a:buClr>
                <a:prstClr val="black"/>
              </a:buClr>
              <a:buSzPts val="1100"/>
            </a:pPr>
            <a:r>
              <a:rPr lang="fr-FR" sz="1400" b="1" dirty="0">
                <a:solidFill>
                  <a:srgbClr val="000000">
                    <a:lumMod val="65000"/>
                    <a:lumOff val="35000"/>
                  </a:srgbClr>
                </a:solidFill>
                <a:latin typeface="Arial"/>
                <a:cs typeface="Arial"/>
              </a:rPr>
              <a:t>Partage de dossier/affaire</a:t>
            </a:r>
            <a:endParaRPr lang="en-US" sz="1400" b="1" dirty="0">
              <a:solidFill>
                <a:srgbClr val="000000">
                  <a:lumMod val="65000"/>
                  <a:lumOff val="35000"/>
                </a:srgbClr>
              </a:solidFill>
              <a:latin typeface="Arial"/>
              <a:cs typeface="Arial"/>
            </a:endParaRPr>
          </a:p>
        </p:txBody>
      </p:sp>
      <p:sp>
        <p:nvSpPr>
          <p:cNvPr id="33" name="Google Shape;1363;p35">
            <a:extLst>
              <a:ext uri="{FF2B5EF4-FFF2-40B4-BE49-F238E27FC236}">
                <a16:creationId xmlns:a16="http://schemas.microsoft.com/office/drawing/2014/main" id="{6C8BAF63-9492-0770-74CF-4B12D1D0FF26}"/>
              </a:ext>
            </a:extLst>
          </p:cNvPr>
          <p:cNvSpPr/>
          <p:nvPr/>
        </p:nvSpPr>
        <p:spPr>
          <a:xfrm>
            <a:off x="416319" y="2815792"/>
            <a:ext cx="519751" cy="360000"/>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noFill/>
          <a:ln>
            <a:noFill/>
          </a:ln>
        </p:spPr>
        <p:txBody>
          <a:bodyPr spcFirstLastPara="1" wrap="square" lIns="91425" tIns="91425" rIns="91425" bIns="91425" anchor="ctr" anchorCtr="0">
            <a:noAutofit/>
          </a:bodyPr>
          <a:lstStyle/>
          <a:p>
            <a:pPr algn="ctr" defTabSz="914377"/>
            <a:r>
              <a:rPr lang="fr-FR" dirty="0">
                <a:solidFill>
                  <a:srgbClr val="595959"/>
                </a:solidFill>
                <a:latin typeface="Arial"/>
                <a:cs typeface="Arial"/>
              </a:rPr>
              <a:t>01</a:t>
            </a:r>
            <a:endParaRPr dirty="0">
              <a:solidFill>
                <a:srgbClr val="595959"/>
              </a:solidFill>
              <a:latin typeface="Arial"/>
              <a:cs typeface="Arial"/>
            </a:endParaRPr>
          </a:p>
        </p:txBody>
      </p:sp>
      <p:sp>
        <p:nvSpPr>
          <p:cNvPr id="34" name="Google Shape;1518;p38">
            <a:extLst>
              <a:ext uri="{FF2B5EF4-FFF2-40B4-BE49-F238E27FC236}">
                <a16:creationId xmlns:a16="http://schemas.microsoft.com/office/drawing/2014/main" id="{E136A267-C9A5-A4C4-D85E-E3CC5FA047ED}"/>
              </a:ext>
            </a:extLst>
          </p:cNvPr>
          <p:cNvSpPr/>
          <p:nvPr/>
        </p:nvSpPr>
        <p:spPr>
          <a:xfrm rot="10800000">
            <a:off x="356495" y="2234990"/>
            <a:ext cx="611183" cy="1071493"/>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solidFill>
            <a:srgbClr val="C4D4E6"/>
          </a:solidFill>
          <a:ln>
            <a:noFill/>
          </a:ln>
        </p:spPr>
        <p:txBody>
          <a:bodyPr spcFirstLastPara="1" wrap="square" lIns="91425" tIns="91425" rIns="91425" bIns="91425" anchor="ctr" anchorCtr="0">
            <a:noAutofit/>
          </a:bodyPr>
          <a:lstStyle/>
          <a:p>
            <a:pPr defTabSz="914377"/>
            <a:endParaRPr dirty="0">
              <a:solidFill>
                <a:prstClr val="black"/>
              </a:solidFill>
              <a:latin typeface="Arial"/>
              <a:cs typeface="Arial"/>
            </a:endParaRPr>
          </a:p>
        </p:txBody>
      </p:sp>
      <p:sp>
        <p:nvSpPr>
          <p:cNvPr id="35" name="Google Shape;1332;p35">
            <a:extLst>
              <a:ext uri="{FF2B5EF4-FFF2-40B4-BE49-F238E27FC236}">
                <a16:creationId xmlns:a16="http://schemas.microsoft.com/office/drawing/2014/main" id="{D4B82B73-8D06-A4E0-AE3A-12B621F80693}"/>
              </a:ext>
            </a:extLst>
          </p:cNvPr>
          <p:cNvSpPr/>
          <p:nvPr/>
        </p:nvSpPr>
        <p:spPr>
          <a:xfrm>
            <a:off x="7907557" y="1779685"/>
            <a:ext cx="2999339" cy="1381432"/>
          </a:xfrm>
          <a:prstGeom prst="roundRect">
            <a:avLst>
              <a:gd name="adj" fmla="val 9659"/>
            </a:avLst>
          </a:prstGeom>
          <a:solidFill>
            <a:schemeClr val="bg1"/>
          </a:solidFill>
          <a:ln w="19050">
            <a:solidFill>
              <a:srgbClr val="D1D1D1"/>
            </a:solidFill>
          </a:ln>
        </p:spPr>
        <p:txBody>
          <a:bodyPr spcFirstLastPara="1" wrap="square" lIns="91425" tIns="91425" rIns="91425" bIns="91425" anchor="b" anchorCtr="0">
            <a:noAutofit/>
          </a:bodyPr>
          <a:lstStyle/>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r>
              <a:rPr lang="fr-FR" sz="1200" dirty="0">
                <a:solidFill>
                  <a:srgbClr val="434343"/>
                </a:solidFill>
                <a:latin typeface="Roboto"/>
                <a:ea typeface="Roboto"/>
                <a:cs typeface="Roboto"/>
                <a:sym typeface="Roboto"/>
              </a:rPr>
              <a:t>RS-URL, RS-RPIS*</a:t>
            </a: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sz="1200" dirty="0">
              <a:solidFill>
                <a:srgbClr val="434343"/>
              </a:solidFill>
              <a:latin typeface="Roboto"/>
              <a:ea typeface="Roboto"/>
              <a:cs typeface="Roboto"/>
              <a:sym typeface="Roboto"/>
            </a:endParaRPr>
          </a:p>
        </p:txBody>
      </p:sp>
      <p:sp>
        <p:nvSpPr>
          <p:cNvPr id="36" name="Google Shape;1333;p35">
            <a:extLst>
              <a:ext uri="{FF2B5EF4-FFF2-40B4-BE49-F238E27FC236}">
                <a16:creationId xmlns:a16="http://schemas.microsoft.com/office/drawing/2014/main" id="{B72BA8C9-3B71-22A1-8B05-87308CB7A686}"/>
              </a:ext>
            </a:extLst>
          </p:cNvPr>
          <p:cNvSpPr/>
          <p:nvPr/>
        </p:nvSpPr>
        <p:spPr>
          <a:xfrm>
            <a:off x="7907559" y="1352865"/>
            <a:ext cx="2999339" cy="503015"/>
          </a:xfrm>
          <a:prstGeom prst="round2SameRect">
            <a:avLst>
              <a:gd name="adj1" fmla="val 26682"/>
              <a:gd name="adj2" fmla="val 0"/>
            </a:avLst>
          </a:prstGeom>
          <a:solidFill>
            <a:srgbClr val="FFE6E6"/>
          </a:solidFill>
          <a:ln w="19050">
            <a:solidFill>
              <a:srgbClr val="D1D1D1"/>
            </a:solidFill>
          </a:ln>
        </p:spPr>
        <p:txBody>
          <a:bodyPr spcFirstLastPara="1" wrap="square" lIns="91425" tIns="91425" rIns="91425" bIns="91425" anchor="ctr" anchorCtr="0">
            <a:noAutofit/>
          </a:bodyPr>
          <a:lstStyle/>
          <a:p>
            <a:pPr algn="ctr" defTabSz="914377">
              <a:buClr>
                <a:prstClr val="black"/>
              </a:buClr>
              <a:buSzPts val="1100"/>
            </a:pPr>
            <a:r>
              <a:rPr lang="fr-FR" sz="1400" b="1" dirty="0">
                <a:solidFill>
                  <a:srgbClr val="000000">
                    <a:lumMod val="65000"/>
                    <a:lumOff val="35000"/>
                  </a:srgbClr>
                </a:solidFill>
                <a:latin typeface="Arial"/>
                <a:cs typeface="Arial"/>
              </a:rPr>
              <a:t>Partage d’URL et RPIS</a:t>
            </a:r>
            <a:endParaRPr lang="en-US" sz="1400" b="1" dirty="0">
              <a:solidFill>
                <a:srgbClr val="000000">
                  <a:lumMod val="65000"/>
                  <a:lumOff val="35000"/>
                </a:srgbClr>
              </a:solidFill>
              <a:latin typeface="Arial"/>
              <a:cs typeface="Arial"/>
            </a:endParaRPr>
          </a:p>
        </p:txBody>
      </p:sp>
      <p:sp>
        <p:nvSpPr>
          <p:cNvPr id="37" name="Google Shape;1518;p38">
            <a:extLst>
              <a:ext uri="{FF2B5EF4-FFF2-40B4-BE49-F238E27FC236}">
                <a16:creationId xmlns:a16="http://schemas.microsoft.com/office/drawing/2014/main" id="{89AC9F48-DAA2-7CEF-D04B-0922D6AA1AC0}"/>
              </a:ext>
            </a:extLst>
          </p:cNvPr>
          <p:cNvSpPr/>
          <p:nvPr/>
        </p:nvSpPr>
        <p:spPr>
          <a:xfrm>
            <a:off x="7056322" y="1279812"/>
            <a:ext cx="611183" cy="1071493"/>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solidFill>
            <a:srgbClr val="FFC9C9"/>
          </a:solidFill>
          <a:ln>
            <a:noFill/>
          </a:ln>
        </p:spPr>
        <p:txBody>
          <a:bodyPr spcFirstLastPara="1" wrap="square" lIns="91425" tIns="91425" rIns="91425" bIns="91425" anchor="ctr" anchorCtr="0">
            <a:noAutofit/>
          </a:bodyPr>
          <a:lstStyle/>
          <a:p>
            <a:pPr defTabSz="914377"/>
            <a:endParaRPr dirty="0">
              <a:solidFill>
                <a:prstClr val="black"/>
              </a:solidFill>
              <a:latin typeface="Arial"/>
              <a:cs typeface="Arial"/>
            </a:endParaRPr>
          </a:p>
        </p:txBody>
      </p:sp>
      <p:sp>
        <p:nvSpPr>
          <p:cNvPr id="38" name="Google Shape;1518;p38">
            <a:extLst>
              <a:ext uri="{FF2B5EF4-FFF2-40B4-BE49-F238E27FC236}">
                <a16:creationId xmlns:a16="http://schemas.microsoft.com/office/drawing/2014/main" id="{F39671A7-0351-12CC-4C95-0867786E4D59}"/>
              </a:ext>
            </a:extLst>
          </p:cNvPr>
          <p:cNvSpPr/>
          <p:nvPr/>
        </p:nvSpPr>
        <p:spPr>
          <a:xfrm rot="10800000">
            <a:off x="4535554" y="3659195"/>
            <a:ext cx="611183" cy="1071493"/>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solidFill>
            <a:schemeClr val="bg1">
              <a:lumMod val="50000"/>
            </a:schemeClr>
          </a:solidFill>
          <a:ln>
            <a:noFill/>
          </a:ln>
        </p:spPr>
        <p:txBody>
          <a:bodyPr spcFirstLastPara="1" wrap="square" lIns="91425" tIns="91425" rIns="91425" bIns="91425" anchor="ctr" anchorCtr="0">
            <a:noAutofit/>
          </a:bodyPr>
          <a:lstStyle/>
          <a:p>
            <a:pPr defTabSz="914377"/>
            <a:endParaRPr dirty="0">
              <a:solidFill>
                <a:prstClr val="black"/>
              </a:solidFill>
              <a:latin typeface="Arial"/>
              <a:cs typeface="Arial"/>
            </a:endParaRPr>
          </a:p>
        </p:txBody>
      </p:sp>
      <p:sp>
        <p:nvSpPr>
          <p:cNvPr id="39" name="Google Shape;1332;p35">
            <a:extLst>
              <a:ext uri="{FF2B5EF4-FFF2-40B4-BE49-F238E27FC236}">
                <a16:creationId xmlns:a16="http://schemas.microsoft.com/office/drawing/2014/main" id="{689D5C14-7D05-11CF-2144-288E228DAC4C}"/>
              </a:ext>
            </a:extLst>
          </p:cNvPr>
          <p:cNvSpPr/>
          <p:nvPr/>
        </p:nvSpPr>
        <p:spPr>
          <a:xfrm>
            <a:off x="5262587" y="4342444"/>
            <a:ext cx="3110487" cy="2359345"/>
          </a:xfrm>
          <a:prstGeom prst="roundRect">
            <a:avLst>
              <a:gd name="adj" fmla="val 9659"/>
            </a:avLst>
          </a:prstGeom>
          <a:solidFill>
            <a:schemeClr val="bg1"/>
          </a:solidFill>
          <a:ln w="19050">
            <a:solidFill>
              <a:srgbClr val="D1D1D1"/>
            </a:solidFill>
          </a:ln>
        </p:spPr>
        <p:txBody>
          <a:bodyPr spcFirstLastPara="1" wrap="square" lIns="91425" tIns="91425" rIns="91425" bIns="91425" anchor="t" anchorCtr="0">
            <a:noAutofit/>
          </a:bodyPr>
          <a:lstStyle/>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r>
              <a:rPr lang="fr-FR" sz="1200" dirty="0">
                <a:solidFill>
                  <a:srgbClr val="434343"/>
                </a:solidFill>
                <a:latin typeface="Roboto"/>
                <a:ea typeface="Roboto"/>
                <a:cs typeface="Roboto"/>
                <a:sym typeface="Roboto"/>
              </a:rPr>
              <a:t>RS-ER, RS-RI, RS-SR, GEO-POS</a:t>
            </a: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p:txBody>
      </p:sp>
      <p:sp>
        <p:nvSpPr>
          <p:cNvPr id="40" name="Google Shape;1333;p35">
            <a:extLst>
              <a:ext uri="{FF2B5EF4-FFF2-40B4-BE49-F238E27FC236}">
                <a16:creationId xmlns:a16="http://schemas.microsoft.com/office/drawing/2014/main" id="{504EAA5E-5F91-F6D5-0A57-DA35AD83513B}"/>
              </a:ext>
            </a:extLst>
          </p:cNvPr>
          <p:cNvSpPr/>
          <p:nvPr/>
        </p:nvSpPr>
        <p:spPr>
          <a:xfrm>
            <a:off x="5262587" y="4192100"/>
            <a:ext cx="3110487" cy="529203"/>
          </a:xfrm>
          <a:prstGeom prst="round2SameRect">
            <a:avLst>
              <a:gd name="adj1" fmla="val 26682"/>
              <a:gd name="adj2" fmla="val 0"/>
            </a:avLst>
          </a:prstGeom>
          <a:solidFill>
            <a:srgbClr val="D8D8D8"/>
          </a:solidFill>
          <a:ln w="19050">
            <a:solidFill>
              <a:srgbClr val="D1D1D1"/>
            </a:solidFill>
          </a:ln>
        </p:spPr>
        <p:txBody>
          <a:bodyPr spcFirstLastPara="1" wrap="square" lIns="91425" tIns="91425" rIns="91425" bIns="91425" anchor="ctr" anchorCtr="0">
            <a:noAutofit/>
          </a:bodyPr>
          <a:lstStyle/>
          <a:p>
            <a:pPr algn="ctr" defTabSz="914377">
              <a:buClr>
                <a:prstClr val="black"/>
              </a:buClr>
              <a:buSzPts val="1100"/>
            </a:pPr>
            <a:r>
              <a:rPr lang="fr-FR" sz="1400" b="1" dirty="0">
                <a:solidFill>
                  <a:srgbClr val="000000">
                    <a:lumMod val="65000"/>
                    <a:lumOff val="35000"/>
                  </a:srgbClr>
                </a:solidFill>
                <a:latin typeface="Arial"/>
                <a:cs typeface="Arial"/>
              </a:rPr>
              <a:t>Partage d’informations sur la ressource</a:t>
            </a:r>
            <a:endParaRPr lang="en-US" sz="1400" b="1" dirty="0">
              <a:solidFill>
                <a:srgbClr val="000000">
                  <a:lumMod val="65000"/>
                  <a:lumOff val="35000"/>
                </a:srgbClr>
              </a:solidFill>
              <a:latin typeface="Arial"/>
              <a:cs typeface="Arial"/>
            </a:endParaRPr>
          </a:p>
        </p:txBody>
      </p:sp>
      <p:sp>
        <p:nvSpPr>
          <p:cNvPr id="41" name="Google Shape;1363;p35">
            <a:extLst>
              <a:ext uri="{FF2B5EF4-FFF2-40B4-BE49-F238E27FC236}">
                <a16:creationId xmlns:a16="http://schemas.microsoft.com/office/drawing/2014/main" id="{EFB351B7-3B79-470A-99B7-A66EE7B629FB}"/>
              </a:ext>
            </a:extLst>
          </p:cNvPr>
          <p:cNvSpPr/>
          <p:nvPr/>
        </p:nvSpPr>
        <p:spPr>
          <a:xfrm>
            <a:off x="7105593" y="1406419"/>
            <a:ext cx="519751" cy="360000"/>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noFill/>
          <a:ln>
            <a:noFill/>
          </a:ln>
        </p:spPr>
        <p:txBody>
          <a:bodyPr spcFirstLastPara="1" wrap="square" lIns="91425" tIns="91425" rIns="91425" bIns="91425" anchor="ctr" anchorCtr="0">
            <a:noAutofit/>
          </a:bodyPr>
          <a:lstStyle/>
          <a:p>
            <a:pPr algn="ctr" defTabSz="914377"/>
            <a:r>
              <a:rPr lang="fr-FR" dirty="0">
                <a:solidFill>
                  <a:srgbClr val="595959"/>
                </a:solidFill>
                <a:latin typeface="Arial"/>
                <a:cs typeface="Arial"/>
              </a:rPr>
              <a:t>02</a:t>
            </a:r>
            <a:endParaRPr dirty="0">
              <a:solidFill>
                <a:srgbClr val="595959"/>
              </a:solidFill>
              <a:latin typeface="Arial"/>
              <a:cs typeface="Arial"/>
            </a:endParaRPr>
          </a:p>
        </p:txBody>
      </p:sp>
      <p:sp>
        <p:nvSpPr>
          <p:cNvPr id="42" name="Google Shape;1363;p35">
            <a:extLst>
              <a:ext uri="{FF2B5EF4-FFF2-40B4-BE49-F238E27FC236}">
                <a16:creationId xmlns:a16="http://schemas.microsoft.com/office/drawing/2014/main" id="{05854625-D6E6-EC3F-725C-9D08E5BD94BA}"/>
              </a:ext>
            </a:extLst>
          </p:cNvPr>
          <p:cNvSpPr/>
          <p:nvPr/>
        </p:nvSpPr>
        <p:spPr>
          <a:xfrm>
            <a:off x="4581270" y="4244339"/>
            <a:ext cx="519751" cy="360000"/>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noFill/>
          <a:ln>
            <a:noFill/>
          </a:ln>
        </p:spPr>
        <p:txBody>
          <a:bodyPr spcFirstLastPara="1" wrap="square" lIns="91425" tIns="91425" rIns="91425" bIns="91425" anchor="ctr" anchorCtr="0">
            <a:noAutofit/>
          </a:bodyPr>
          <a:lstStyle/>
          <a:p>
            <a:pPr algn="ctr" defTabSz="914377"/>
            <a:r>
              <a:rPr lang="fr-FR" dirty="0">
                <a:solidFill>
                  <a:srgbClr val="595959"/>
                </a:solidFill>
                <a:latin typeface="Arial"/>
                <a:cs typeface="Arial"/>
              </a:rPr>
              <a:t>03</a:t>
            </a:r>
            <a:endParaRPr dirty="0">
              <a:solidFill>
                <a:srgbClr val="595959"/>
              </a:solidFill>
              <a:latin typeface="Arial"/>
              <a:cs typeface="Arial"/>
            </a:endParaRPr>
          </a:p>
        </p:txBody>
      </p:sp>
      <p:sp>
        <p:nvSpPr>
          <p:cNvPr id="46" name="ZoneTexte 45">
            <a:extLst>
              <a:ext uri="{FF2B5EF4-FFF2-40B4-BE49-F238E27FC236}">
                <a16:creationId xmlns:a16="http://schemas.microsoft.com/office/drawing/2014/main" id="{D25FA8C4-CD8A-0EDE-5284-AB17856C6A30}"/>
              </a:ext>
            </a:extLst>
          </p:cNvPr>
          <p:cNvSpPr txBox="1"/>
          <p:nvPr/>
        </p:nvSpPr>
        <p:spPr>
          <a:xfrm>
            <a:off x="1041658" y="3714922"/>
            <a:ext cx="3110487" cy="738664"/>
          </a:xfrm>
          <a:prstGeom prst="rect">
            <a:avLst/>
          </a:prstGeom>
          <a:noFill/>
        </p:spPr>
        <p:txBody>
          <a:bodyPr wrap="square" rtlCol="0">
            <a:spAutoFit/>
          </a:bodyPr>
          <a:lstStyle/>
          <a:p>
            <a:pPr algn="ctr" defTabSz="914377"/>
            <a:r>
              <a:rPr lang="fr-FR" sz="1400" dirty="0">
                <a:solidFill>
                  <a:srgbClr val="E7E6E6">
                    <a:lumMod val="25000"/>
                  </a:srgbClr>
                </a:solidFill>
                <a:latin typeface="Roboto" panose="02000000000000000000" pitchFamily="2" charset="0"/>
                <a:ea typeface="Roboto" panose="02000000000000000000" pitchFamily="2" charset="0"/>
                <a:cs typeface="Roboto" panose="02000000000000000000" pitchFamily="2" charset="0"/>
              </a:rPr>
              <a:t>Partage d’un dossier/affaire du CRRA vers le logiciel SMUR,  et les mises à  jour du dossier.</a:t>
            </a:r>
          </a:p>
        </p:txBody>
      </p:sp>
      <p:sp>
        <p:nvSpPr>
          <p:cNvPr id="47" name="ZoneTexte 46">
            <a:extLst>
              <a:ext uri="{FF2B5EF4-FFF2-40B4-BE49-F238E27FC236}">
                <a16:creationId xmlns:a16="http://schemas.microsoft.com/office/drawing/2014/main" id="{1D1FD9F3-C8F8-D1AB-38B1-31E711897E1B}"/>
              </a:ext>
            </a:extLst>
          </p:cNvPr>
          <p:cNvSpPr txBox="1"/>
          <p:nvPr/>
        </p:nvSpPr>
        <p:spPr>
          <a:xfrm>
            <a:off x="7907557" y="2261382"/>
            <a:ext cx="2999339" cy="738664"/>
          </a:xfrm>
          <a:prstGeom prst="rect">
            <a:avLst/>
          </a:prstGeom>
          <a:noFill/>
        </p:spPr>
        <p:txBody>
          <a:bodyPr wrap="square" rtlCol="0">
            <a:spAutoFit/>
          </a:bodyPr>
          <a:lstStyle/>
          <a:p>
            <a:pPr algn="ctr" defTabSz="914377"/>
            <a:r>
              <a:rPr lang="fr-FR" sz="1400" dirty="0">
                <a:solidFill>
                  <a:srgbClr val="E7E6E6">
                    <a:lumMod val="25000"/>
                  </a:srgbClr>
                </a:solidFill>
                <a:latin typeface="Roboto" panose="02000000000000000000" pitchFamily="2" charset="0"/>
                <a:ea typeface="Roboto" panose="02000000000000000000" pitchFamily="2" charset="0"/>
                <a:cs typeface="Roboto" panose="02000000000000000000" pitchFamily="2" charset="0"/>
              </a:rPr>
              <a:t>Partage des données RPIS vers le concentrateur de données régional et d’URL du bilan vers le CRRA.</a:t>
            </a:r>
          </a:p>
        </p:txBody>
      </p:sp>
      <p:sp>
        <p:nvSpPr>
          <p:cNvPr id="48" name="ZoneTexte 47">
            <a:extLst>
              <a:ext uri="{FF2B5EF4-FFF2-40B4-BE49-F238E27FC236}">
                <a16:creationId xmlns:a16="http://schemas.microsoft.com/office/drawing/2014/main" id="{FC53257F-4257-F75B-8E7B-5AA4F39F92ED}"/>
              </a:ext>
            </a:extLst>
          </p:cNvPr>
          <p:cNvSpPr txBox="1"/>
          <p:nvPr/>
        </p:nvSpPr>
        <p:spPr>
          <a:xfrm>
            <a:off x="5258655" y="5286016"/>
            <a:ext cx="3114419" cy="1169551"/>
          </a:xfrm>
          <a:prstGeom prst="rect">
            <a:avLst/>
          </a:prstGeom>
          <a:noFill/>
        </p:spPr>
        <p:txBody>
          <a:bodyPr wrap="square" rtlCol="0">
            <a:spAutoFit/>
          </a:bodyPr>
          <a:lstStyle/>
          <a:p>
            <a:pPr algn="ctr" defTabSz="914377"/>
            <a:r>
              <a:rPr lang="fr-FR" sz="1400" dirty="0">
                <a:solidFill>
                  <a:srgbClr val="E7E6E6">
                    <a:lumMod val="25000"/>
                  </a:srgbClr>
                </a:solidFill>
                <a:latin typeface="Roboto" panose="02000000000000000000" pitchFamily="2" charset="0"/>
                <a:ea typeface="Roboto" panose="02000000000000000000" pitchFamily="2" charset="0"/>
                <a:cs typeface="Roboto" panose="02000000000000000000" pitchFamily="2" charset="0"/>
              </a:rPr>
              <a:t>Le logiciel SMUR partage au CRRA des informations sur le SMUR engagée et le CRRA informe le SMUR sur toutes les ressources engagées sur une même intervention.</a:t>
            </a:r>
          </a:p>
        </p:txBody>
      </p:sp>
      <p:sp>
        <p:nvSpPr>
          <p:cNvPr id="49" name="Google Shape;1518;p38">
            <a:extLst>
              <a:ext uri="{FF2B5EF4-FFF2-40B4-BE49-F238E27FC236}">
                <a16:creationId xmlns:a16="http://schemas.microsoft.com/office/drawing/2014/main" id="{B2660FF7-56A9-60A3-6BAD-8FCA462A6BE1}"/>
              </a:ext>
            </a:extLst>
          </p:cNvPr>
          <p:cNvSpPr/>
          <p:nvPr/>
        </p:nvSpPr>
        <p:spPr>
          <a:xfrm rot="10800000">
            <a:off x="8712995" y="3668778"/>
            <a:ext cx="611183" cy="1071493"/>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solidFill>
            <a:schemeClr val="accent6">
              <a:lumMod val="40000"/>
              <a:lumOff val="60000"/>
            </a:schemeClr>
          </a:solidFill>
          <a:ln>
            <a:solidFill>
              <a:schemeClr val="accent6">
                <a:lumMod val="40000"/>
                <a:lumOff val="60000"/>
              </a:schemeClr>
            </a:solidFill>
          </a:ln>
        </p:spPr>
        <p:txBody>
          <a:bodyPr spcFirstLastPara="1" wrap="square" lIns="91425" tIns="91425" rIns="91425" bIns="91425" anchor="ctr" anchorCtr="0">
            <a:noAutofit/>
          </a:bodyPr>
          <a:lstStyle/>
          <a:p>
            <a:pPr defTabSz="914377"/>
            <a:endParaRPr dirty="0">
              <a:solidFill>
                <a:prstClr val="black"/>
              </a:solidFill>
              <a:latin typeface="Arial"/>
              <a:cs typeface="Arial"/>
            </a:endParaRPr>
          </a:p>
        </p:txBody>
      </p:sp>
      <p:sp>
        <p:nvSpPr>
          <p:cNvPr id="70" name="Google Shape;1332;p35">
            <a:extLst>
              <a:ext uri="{FF2B5EF4-FFF2-40B4-BE49-F238E27FC236}">
                <a16:creationId xmlns:a16="http://schemas.microsoft.com/office/drawing/2014/main" id="{74B7FA01-E551-2221-5377-F699C7A506FB}"/>
              </a:ext>
            </a:extLst>
          </p:cNvPr>
          <p:cNvSpPr/>
          <p:nvPr/>
        </p:nvSpPr>
        <p:spPr>
          <a:xfrm>
            <a:off x="9439066" y="4575172"/>
            <a:ext cx="2520767" cy="1421624"/>
          </a:xfrm>
          <a:prstGeom prst="roundRect">
            <a:avLst>
              <a:gd name="adj" fmla="val 9659"/>
            </a:avLst>
          </a:prstGeom>
          <a:solidFill>
            <a:schemeClr val="bg1"/>
          </a:solidFill>
          <a:ln w="19050">
            <a:solidFill>
              <a:srgbClr val="D1D1D1"/>
            </a:solidFill>
          </a:ln>
        </p:spPr>
        <p:txBody>
          <a:bodyPr spcFirstLastPara="1" wrap="square" lIns="91425" tIns="91425" rIns="91425" bIns="91425" anchor="b" anchorCtr="0">
            <a:noAutofit/>
          </a:bodyPr>
          <a:lstStyle/>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r>
              <a:rPr lang="fr-FR" sz="1200" dirty="0">
                <a:solidFill>
                  <a:srgbClr val="434343"/>
                </a:solidFill>
                <a:latin typeface="Roboto"/>
                <a:ea typeface="Roboto"/>
                <a:cs typeface="Roboto"/>
                <a:sym typeface="Roboto"/>
              </a:rPr>
              <a:t>RS-BPV</a:t>
            </a: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a:p>
            <a:pPr algn="ctr" defTabSz="914377">
              <a:buClr>
                <a:prstClr val="black"/>
              </a:buClr>
              <a:buSzPts val="1100"/>
            </a:pPr>
            <a:endParaRPr lang="fr-FR" sz="1200" dirty="0">
              <a:solidFill>
                <a:srgbClr val="434343"/>
              </a:solidFill>
              <a:latin typeface="Roboto"/>
              <a:ea typeface="Roboto"/>
              <a:cs typeface="Roboto"/>
              <a:sym typeface="Roboto"/>
            </a:endParaRPr>
          </a:p>
        </p:txBody>
      </p:sp>
      <p:sp>
        <p:nvSpPr>
          <p:cNvPr id="71" name="Google Shape;1333;p35">
            <a:extLst>
              <a:ext uri="{FF2B5EF4-FFF2-40B4-BE49-F238E27FC236}">
                <a16:creationId xmlns:a16="http://schemas.microsoft.com/office/drawing/2014/main" id="{DFAF14B0-B079-3C7C-FA06-3F30630024AA}"/>
              </a:ext>
            </a:extLst>
          </p:cNvPr>
          <p:cNvSpPr/>
          <p:nvPr/>
        </p:nvSpPr>
        <p:spPr>
          <a:xfrm>
            <a:off x="9439067" y="4197855"/>
            <a:ext cx="2520765" cy="472131"/>
          </a:xfrm>
          <a:prstGeom prst="round2SameRect">
            <a:avLst>
              <a:gd name="adj1" fmla="val 26682"/>
              <a:gd name="adj2" fmla="val 0"/>
            </a:avLst>
          </a:prstGeom>
          <a:solidFill>
            <a:schemeClr val="accent6">
              <a:lumMod val="40000"/>
              <a:lumOff val="60000"/>
            </a:schemeClr>
          </a:solidFill>
          <a:ln w="19050">
            <a:solidFill>
              <a:schemeClr val="accent6">
                <a:lumMod val="40000"/>
                <a:lumOff val="60000"/>
              </a:schemeClr>
            </a:solidFill>
          </a:ln>
        </p:spPr>
        <p:txBody>
          <a:bodyPr spcFirstLastPara="1" wrap="square" lIns="91425" tIns="91425" rIns="91425" bIns="91425" anchor="ctr" anchorCtr="0">
            <a:noAutofit/>
          </a:bodyPr>
          <a:lstStyle/>
          <a:p>
            <a:pPr algn="ctr" defTabSz="914377">
              <a:buClr>
                <a:prstClr val="black"/>
              </a:buClr>
              <a:buSzPts val="1100"/>
            </a:pPr>
            <a:r>
              <a:rPr lang="fr-FR" sz="1400" b="1" dirty="0">
                <a:solidFill>
                  <a:srgbClr val="000000">
                    <a:lumMod val="65000"/>
                    <a:lumOff val="35000"/>
                  </a:srgbClr>
                </a:solidFill>
                <a:latin typeface="Arial"/>
                <a:cs typeface="Arial"/>
              </a:rPr>
              <a:t>Partage du bilan</a:t>
            </a:r>
            <a:endParaRPr lang="en-US" sz="1400" b="1" dirty="0">
              <a:solidFill>
                <a:srgbClr val="000000">
                  <a:lumMod val="65000"/>
                  <a:lumOff val="35000"/>
                </a:srgbClr>
              </a:solidFill>
              <a:latin typeface="Arial"/>
              <a:cs typeface="Arial"/>
            </a:endParaRPr>
          </a:p>
        </p:txBody>
      </p:sp>
      <p:sp>
        <p:nvSpPr>
          <p:cNvPr id="72" name="Google Shape;1363;p35">
            <a:extLst>
              <a:ext uri="{FF2B5EF4-FFF2-40B4-BE49-F238E27FC236}">
                <a16:creationId xmlns:a16="http://schemas.microsoft.com/office/drawing/2014/main" id="{F640562D-AE79-01EF-76B3-64EA8C7AEC6F}"/>
              </a:ext>
            </a:extLst>
          </p:cNvPr>
          <p:cNvSpPr/>
          <p:nvPr/>
        </p:nvSpPr>
        <p:spPr>
          <a:xfrm>
            <a:off x="8758710" y="4253920"/>
            <a:ext cx="519751" cy="360000"/>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noFill/>
          <a:ln>
            <a:noFill/>
          </a:ln>
        </p:spPr>
        <p:txBody>
          <a:bodyPr spcFirstLastPara="1" wrap="square" lIns="91425" tIns="91425" rIns="91425" bIns="91425" anchor="ctr" anchorCtr="0">
            <a:noAutofit/>
          </a:bodyPr>
          <a:lstStyle/>
          <a:p>
            <a:pPr algn="ctr" defTabSz="914377"/>
            <a:r>
              <a:rPr lang="fr-FR" dirty="0">
                <a:solidFill>
                  <a:srgbClr val="595959"/>
                </a:solidFill>
                <a:latin typeface="Arial"/>
                <a:cs typeface="Arial"/>
              </a:rPr>
              <a:t>04</a:t>
            </a:r>
            <a:endParaRPr dirty="0">
              <a:solidFill>
                <a:srgbClr val="595959"/>
              </a:solidFill>
              <a:latin typeface="Arial"/>
              <a:cs typeface="Arial"/>
            </a:endParaRPr>
          </a:p>
        </p:txBody>
      </p:sp>
      <p:sp>
        <p:nvSpPr>
          <p:cNvPr id="73" name="ZoneTexte 72">
            <a:extLst>
              <a:ext uri="{FF2B5EF4-FFF2-40B4-BE49-F238E27FC236}">
                <a16:creationId xmlns:a16="http://schemas.microsoft.com/office/drawing/2014/main" id="{5594D5CF-B2AD-7240-E6E9-1C3575C6263A}"/>
              </a:ext>
            </a:extLst>
          </p:cNvPr>
          <p:cNvSpPr txBox="1"/>
          <p:nvPr/>
        </p:nvSpPr>
        <p:spPr>
          <a:xfrm>
            <a:off x="9439066" y="5019575"/>
            <a:ext cx="2520767" cy="738664"/>
          </a:xfrm>
          <a:prstGeom prst="rect">
            <a:avLst/>
          </a:prstGeom>
          <a:noFill/>
        </p:spPr>
        <p:txBody>
          <a:bodyPr wrap="square" rtlCol="0">
            <a:spAutoFit/>
          </a:bodyPr>
          <a:lstStyle/>
          <a:p>
            <a:pPr algn="ctr" defTabSz="914377"/>
            <a:r>
              <a:rPr lang="fr-FR" sz="1400" dirty="0">
                <a:solidFill>
                  <a:srgbClr val="E7E6E6">
                    <a:lumMod val="25000"/>
                  </a:srgbClr>
                </a:solidFill>
                <a:latin typeface="Roboto" panose="02000000000000000000" pitchFamily="2" charset="0"/>
                <a:ea typeface="Roboto" panose="02000000000000000000" pitchFamily="2" charset="0"/>
                <a:cs typeface="Roboto" panose="02000000000000000000" pitchFamily="2" charset="0"/>
              </a:rPr>
              <a:t>Le logiciel SMUR partage au CRRA des éléments du bilan médical.</a:t>
            </a:r>
          </a:p>
        </p:txBody>
      </p:sp>
      <p:sp>
        <p:nvSpPr>
          <p:cNvPr id="74" name="ZoneTexte 73">
            <a:extLst>
              <a:ext uri="{FF2B5EF4-FFF2-40B4-BE49-F238E27FC236}">
                <a16:creationId xmlns:a16="http://schemas.microsoft.com/office/drawing/2014/main" id="{782F8971-8756-BFEF-6F5B-6D6212143E80}"/>
              </a:ext>
            </a:extLst>
          </p:cNvPr>
          <p:cNvSpPr txBox="1"/>
          <p:nvPr/>
        </p:nvSpPr>
        <p:spPr>
          <a:xfrm>
            <a:off x="7795496" y="3157073"/>
            <a:ext cx="3223461" cy="256545"/>
          </a:xfrm>
          <a:prstGeom prst="rect">
            <a:avLst/>
          </a:prstGeom>
          <a:noFill/>
        </p:spPr>
        <p:txBody>
          <a:bodyPr wrap="square" rtlCol="0">
            <a:spAutoFit/>
          </a:bodyPr>
          <a:lstStyle/>
          <a:p>
            <a:pPr algn="ctr" defTabSz="914377"/>
            <a:r>
              <a:rPr lang="fr-FR" sz="1067" dirty="0">
                <a:solidFill>
                  <a:srgbClr val="E7E6E6">
                    <a:lumMod val="25000"/>
                  </a:srgbClr>
                </a:solidFill>
                <a:latin typeface="Roboto" panose="02000000000000000000" pitchFamily="2" charset="0"/>
                <a:ea typeface="Roboto" panose="02000000000000000000" pitchFamily="2" charset="0"/>
                <a:cs typeface="Roboto" panose="02000000000000000000" pitchFamily="2" charset="0"/>
              </a:rPr>
              <a:t>* Dans l’attente de la publication de l’arrêté RPIS</a:t>
            </a:r>
          </a:p>
        </p:txBody>
      </p:sp>
    </p:spTree>
    <p:extLst>
      <p:ext uri="{BB962C8B-B14F-4D97-AF65-F5344CB8AC3E}">
        <p14:creationId xmlns:p14="http://schemas.microsoft.com/office/powerpoint/2010/main" val="622072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3D4500AA-F04C-12B3-96E0-BE8625011979}"/>
              </a:ext>
            </a:extLst>
          </p:cNvPr>
          <p:cNvSpPr>
            <a:spLocks noGrp="1"/>
          </p:cNvSpPr>
          <p:nvPr>
            <p:ph type="body" sz="quarter" idx="10"/>
          </p:nvPr>
        </p:nvSpPr>
        <p:spPr/>
        <p:txBody>
          <a:bodyPr/>
          <a:lstStyle/>
          <a:p>
            <a:r>
              <a:rPr lang="fr-FR" dirty="0"/>
              <a:t>Planning prévisionnel</a:t>
            </a:r>
          </a:p>
        </p:txBody>
      </p:sp>
      <p:sp>
        <p:nvSpPr>
          <p:cNvPr id="5" name="Espace réservé du pied de page 4">
            <a:extLst>
              <a:ext uri="{FF2B5EF4-FFF2-40B4-BE49-F238E27FC236}">
                <a16:creationId xmlns:a16="http://schemas.microsoft.com/office/drawing/2014/main" id="{79BFC03C-F6BA-5D14-2196-B993998B458E}"/>
              </a:ext>
            </a:extLst>
          </p:cNvPr>
          <p:cNvSpPr>
            <a:spLocks noGrp="1"/>
          </p:cNvSpPr>
          <p:nvPr>
            <p:ph type="ftr" sz="quarter" idx="3"/>
          </p:nvPr>
        </p:nvSpPr>
        <p:spPr/>
        <p:txBody>
          <a:bodyPr/>
          <a:lstStyle/>
          <a:p>
            <a:r>
              <a:rPr lang="fr-FR"/>
              <a:t>Hub Santé – GT Territoires n°2 – Novembre 2024</a:t>
            </a:r>
            <a:endParaRPr lang="fr-FR" dirty="0">
              <a:latin typeface="Arial"/>
              <a:ea typeface="+mn-ea"/>
            </a:endParaRPr>
          </a:p>
        </p:txBody>
      </p:sp>
      <p:sp>
        <p:nvSpPr>
          <p:cNvPr id="46" name="Connecteur droit 45">
            <a:extLst>
              <a:ext uri="{FF2B5EF4-FFF2-40B4-BE49-F238E27FC236}">
                <a16:creationId xmlns:a16="http://schemas.microsoft.com/office/drawing/2014/main" id="{933590A6-B044-C320-8B8F-8A3BD89C48F4}"/>
              </a:ext>
            </a:extLst>
          </p:cNvPr>
          <p:cNvSpPr/>
          <p:nvPr/>
        </p:nvSpPr>
        <p:spPr>
          <a:xfrm flipV="1">
            <a:off x="226427" y="3428995"/>
            <a:ext cx="11695608" cy="8636"/>
          </a:xfrm>
          <a:prstGeom prst="line">
            <a:avLst/>
          </a:prstGeom>
          <a:solidFill>
            <a:srgbClr val="006AB2">
              <a:alpha val="90000"/>
              <a:tint val="40000"/>
              <a:hueOff val="0"/>
              <a:satOff val="0"/>
              <a:lumOff val="0"/>
              <a:alphaOff val="0"/>
            </a:srgbClr>
          </a:solidFill>
          <a:ln w="19050" cap="flat" cmpd="sng" algn="ctr">
            <a:solidFill>
              <a:srgbClr val="006AB2">
                <a:hueOff val="0"/>
                <a:satOff val="0"/>
                <a:lumOff val="0"/>
                <a:alphaOff val="0"/>
              </a:srgbClr>
            </a:solidFill>
            <a:prstDash val="solid"/>
            <a:tailEnd type="triangle" w="lg" len="lg"/>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47" name="ZoneTexte 6">
            <a:extLst>
              <a:ext uri="{FF2B5EF4-FFF2-40B4-BE49-F238E27FC236}">
                <a16:creationId xmlns:a16="http://schemas.microsoft.com/office/drawing/2014/main" id="{C4E56484-F9D4-0C9F-732C-99216F9BFF10}"/>
              </a:ext>
            </a:extLst>
          </p:cNvPr>
          <p:cNvSpPr txBox="1"/>
          <p:nvPr/>
        </p:nvSpPr>
        <p:spPr>
          <a:xfrm>
            <a:off x="565665" y="3617689"/>
            <a:ext cx="1932305" cy="697755"/>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defTabSz="1219170"/>
            <a:r>
              <a:rPr lang="fr-FR" sz="1333" kern="0" dirty="0">
                <a:ea typeface="Geneva"/>
                <a:cs typeface="Arial"/>
              </a:rPr>
              <a:t>DSF v1.5</a:t>
            </a:r>
          </a:p>
          <a:p>
            <a:pPr defTabSz="1219170"/>
            <a:r>
              <a:rPr lang="fr-FR" sz="1067" kern="0" dirty="0">
                <a:ea typeface="Geneva"/>
                <a:cs typeface="Arial"/>
              </a:rPr>
              <a:t>Ajout des échanges de messages RS-RI et RS-SR dans le lien 15-SMUR</a:t>
            </a:r>
          </a:p>
        </p:txBody>
      </p:sp>
      <p:sp>
        <p:nvSpPr>
          <p:cNvPr id="48" name="Losange 47">
            <a:extLst>
              <a:ext uri="{FF2B5EF4-FFF2-40B4-BE49-F238E27FC236}">
                <a16:creationId xmlns:a16="http://schemas.microsoft.com/office/drawing/2014/main" id="{B336E551-06BF-C189-3C65-B94FB7012286}"/>
              </a:ext>
            </a:extLst>
          </p:cNvPr>
          <p:cNvSpPr/>
          <p:nvPr/>
        </p:nvSpPr>
        <p:spPr>
          <a:xfrm>
            <a:off x="1412948" y="3321251"/>
            <a:ext cx="241813" cy="222775"/>
          </a:xfrm>
          <a:prstGeom prst="diamond">
            <a:avLst/>
          </a:prstGeom>
          <a:solidFill>
            <a:srgbClr val="57575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prstClr val="white"/>
              </a:solidFill>
              <a:effectLst/>
              <a:uLnTx/>
              <a:uFillTx/>
              <a:latin typeface="Arial"/>
              <a:ea typeface="+mn-ea"/>
              <a:cs typeface="+mn-cs"/>
            </a:endParaRPr>
          </a:p>
        </p:txBody>
      </p:sp>
      <p:sp>
        <p:nvSpPr>
          <p:cNvPr id="49" name="ZoneTexte 6">
            <a:extLst>
              <a:ext uri="{FF2B5EF4-FFF2-40B4-BE49-F238E27FC236}">
                <a16:creationId xmlns:a16="http://schemas.microsoft.com/office/drawing/2014/main" id="{C4821E54-C2BB-5163-B2F6-E61003630F8B}"/>
              </a:ext>
            </a:extLst>
          </p:cNvPr>
          <p:cNvSpPr txBox="1"/>
          <p:nvPr/>
        </p:nvSpPr>
        <p:spPr>
          <a:xfrm>
            <a:off x="893149" y="3102408"/>
            <a:ext cx="1277335"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defTabSz="1219170"/>
            <a:r>
              <a:rPr lang="fr-FR" sz="1067" kern="0" dirty="0">
                <a:solidFill>
                  <a:srgbClr val="FF9900">
                    <a:lumMod val="75000"/>
                  </a:srgbClr>
                </a:solidFill>
                <a:ea typeface="Geneva"/>
                <a:cs typeface="Arial"/>
              </a:rPr>
              <a:t>Fin septembre 2024 </a:t>
            </a:r>
          </a:p>
        </p:txBody>
      </p:sp>
      <p:sp>
        <p:nvSpPr>
          <p:cNvPr id="50" name="Larme 49">
            <a:extLst>
              <a:ext uri="{FF2B5EF4-FFF2-40B4-BE49-F238E27FC236}">
                <a16:creationId xmlns:a16="http://schemas.microsoft.com/office/drawing/2014/main" id="{8F2FDD20-F398-E6D1-24BE-5EFD97C0BA70}"/>
              </a:ext>
            </a:extLst>
          </p:cNvPr>
          <p:cNvSpPr/>
          <p:nvPr/>
        </p:nvSpPr>
        <p:spPr>
          <a:xfrm rot="8100000">
            <a:off x="407323" y="1782893"/>
            <a:ext cx="256356" cy="256356"/>
          </a:xfrm>
          <a:prstGeom prst="teardrop">
            <a:avLst>
              <a:gd name="adj" fmla="val 115000"/>
            </a:avLst>
          </a:prstGeom>
          <a:solidFill>
            <a:sysClr val="window" lastClr="FFFFFF">
              <a:hueOff val="0"/>
              <a:satOff val="0"/>
              <a:lumOff val="0"/>
              <a:alphaOff val="0"/>
            </a:sysClr>
          </a:solidFill>
          <a:ln w="2540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51" name="Ellipse 50">
            <a:extLst>
              <a:ext uri="{FF2B5EF4-FFF2-40B4-BE49-F238E27FC236}">
                <a16:creationId xmlns:a16="http://schemas.microsoft.com/office/drawing/2014/main" id="{794F9050-FE85-1A0A-2706-414E288386A1}"/>
              </a:ext>
            </a:extLst>
          </p:cNvPr>
          <p:cNvSpPr/>
          <p:nvPr/>
        </p:nvSpPr>
        <p:spPr>
          <a:xfrm>
            <a:off x="435802" y="1811373"/>
            <a:ext cx="199399" cy="199399"/>
          </a:xfrm>
          <a:prstGeom prst="ellipse">
            <a:avLst/>
          </a:prstGeom>
          <a:solidFill>
            <a:srgbClr val="006AB2"/>
          </a:solidFill>
          <a:ln w="25400" cap="flat" cmpd="sng" algn="ctr">
            <a:no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52" name="Connecteur droit 51">
            <a:extLst>
              <a:ext uri="{FF2B5EF4-FFF2-40B4-BE49-F238E27FC236}">
                <a16:creationId xmlns:a16="http://schemas.microsoft.com/office/drawing/2014/main" id="{DE8CF627-D648-FED3-8C8A-86C66E210530}"/>
              </a:ext>
            </a:extLst>
          </p:cNvPr>
          <p:cNvSpPr/>
          <p:nvPr/>
        </p:nvSpPr>
        <p:spPr>
          <a:xfrm flipH="1">
            <a:off x="521142" y="2111191"/>
            <a:ext cx="9317" cy="1318695"/>
          </a:xfrm>
          <a:prstGeom prst="line">
            <a:avLst/>
          </a:prstGeom>
          <a:noFill/>
          <a:ln w="12700" cap="flat" cmpd="sng" algn="ctr">
            <a:solidFill>
              <a:srgbClr val="006AB2">
                <a:hueOff val="0"/>
                <a:satOff val="0"/>
                <a:lumOff val="0"/>
                <a:alphaOff val="0"/>
              </a:srgbClr>
            </a:solidFill>
            <a:prstDash val="dash"/>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prstClr val="black">
                  <a:hueOff val="0"/>
                  <a:satOff val="0"/>
                  <a:lumOff val="0"/>
                  <a:alphaOff val="0"/>
                </a:prstClr>
              </a:solidFill>
              <a:effectLst/>
              <a:uLnTx/>
              <a:uFillTx/>
              <a:latin typeface="Arial"/>
              <a:ea typeface="+mn-ea"/>
              <a:cs typeface="+mn-cs"/>
            </a:endParaRPr>
          </a:p>
        </p:txBody>
      </p:sp>
      <p:sp>
        <p:nvSpPr>
          <p:cNvPr id="53" name="Ellipse 52">
            <a:extLst>
              <a:ext uri="{FF2B5EF4-FFF2-40B4-BE49-F238E27FC236}">
                <a16:creationId xmlns:a16="http://schemas.microsoft.com/office/drawing/2014/main" id="{A998ABB7-E0A7-D80A-A131-8C46CAD8CA5C}"/>
              </a:ext>
            </a:extLst>
          </p:cNvPr>
          <p:cNvSpPr/>
          <p:nvPr/>
        </p:nvSpPr>
        <p:spPr>
          <a:xfrm>
            <a:off x="488266" y="3396370"/>
            <a:ext cx="65257" cy="65257"/>
          </a:xfrm>
          <a:prstGeom prst="ellipse">
            <a:avLst/>
          </a:prstGeom>
          <a:solidFill>
            <a:sysClr val="window" lastClr="FFFFFF">
              <a:hueOff val="0"/>
              <a:satOff val="0"/>
              <a:lumOff val="0"/>
              <a:alphaOff val="0"/>
            </a:sysClr>
          </a:solidFill>
          <a:ln w="635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54" name="ZoneTexte 53">
            <a:extLst>
              <a:ext uri="{FF2B5EF4-FFF2-40B4-BE49-F238E27FC236}">
                <a16:creationId xmlns:a16="http://schemas.microsoft.com/office/drawing/2014/main" id="{7F2D820A-C247-FF4C-5532-D6C0832D0624}"/>
              </a:ext>
            </a:extLst>
          </p:cNvPr>
          <p:cNvSpPr txBox="1"/>
          <p:nvPr/>
        </p:nvSpPr>
        <p:spPr>
          <a:xfrm>
            <a:off x="659434" y="1593859"/>
            <a:ext cx="1965879" cy="251564"/>
          </a:xfrm>
          <a:prstGeom prst="rect">
            <a:avLst/>
          </a:prstGeom>
          <a:noFill/>
        </p:spPr>
        <p:txBody>
          <a:bodyPr wrap="square" lIns="96000" tIns="144000" rIns="96000" bIns="144000" rtlCol="0" anchor="ctr" anchorCtr="0">
            <a:noAutofit/>
          </a:bodyPr>
          <a:lstStyle/>
          <a:p>
            <a:pPr defTabSz="1219170"/>
            <a:r>
              <a:rPr lang="fr-FR" sz="1333" kern="0" dirty="0">
                <a:solidFill>
                  <a:srgbClr val="FF9900">
                    <a:lumMod val="75000"/>
                  </a:srgbClr>
                </a:solidFill>
                <a:cs typeface="Arial"/>
              </a:rPr>
              <a:t>Septembre 2024</a:t>
            </a:r>
          </a:p>
        </p:txBody>
      </p:sp>
      <p:sp>
        <p:nvSpPr>
          <p:cNvPr id="55" name="ZoneTexte 54">
            <a:extLst>
              <a:ext uri="{FF2B5EF4-FFF2-40B4-BE49-F238E27FC236}">
                <a16:creationId xmlns:a16="http://schemas.microsoft.com/office/drawing/2014/main" id="{9A25D317-6083-E8E3-2F28-42C2C4D29B5B}"/>
              </a:ext>
            </a:extLst>
          </p:cNvPr>
          <p:cNvSpPr txBox="1"/>
          <p:nvPr/>
        </p:nvSpPr>
        <p:spPr>
          <a:xfrm>
            <a:off x="624626" y="1809240"/>
            <a:ext cx="2654557" cy="707694"/>
          </a:xfrm>
          <a:prstGeom prst="rect">
            <a:avLst/>
          </a:prstGeom>
          <a:noFill/>
        </p:spPr>
        <p:txBody>
          <a:bodyPr wrap="square">
            <a:spAutoFit/>
          </a:bodyPr>
          <a:lstStyle/>
          <a:p>
            <a:pPr defTabSz="1219170"/>
            <a:r>
              <a:rPr lang="fr-FR" sz="1333" kern="0" dirty="0">
                <a:solidFill>
                  <a:srgbClr val="575757"/>
                </a:solidFill>
                <a:cs typeface="Arial"/>
              </a:rPr>
              <a:t>Ateliers métier 2 avec les représentants métiers des SAMU pilotes</a:t>
            </a:r>
          </a:p>
        </p:txBody>
      </p:sp>
      <p:sp>
        <p:nvSpPr>
          <p:cNvPr id="56" name="Larme 55">
            <a:extLst>
              <a:ext uri="{FF2B5EF4-FFF2-40B4-BE49-F238E27FC236}">
                <a16:creationId xmlns:a16="http://schemas.microsoft.com/office/drawing/2014/main" id="{20B32FEA-D30B-1AE5-F3EA-8DFB11CEE9A4}"/>
              </a:ext>
            </a:extLst>
          </p:cNvPr>
          <p:cNvSpPr/>
          <p:nvPr/>
        </p:nvSpPr>
        <p:spPr>
          <a:xfrm rot="8100000">
            <a:off x="6733881" y="2085969"/>
            <a:ext cx="256356" cy="256356"/>
          </a:xfrm>
          <a:prstGeom prst="teardrop">
            <a:avLst>
              <a:gd name="adj" fmla="val 115000"/>
            </a:avLst>
          </a:prstGeom>
          <a:solidFill>
            <a:sysClr val="window" lastClr="FFFFFF">
              <a:hueOff val="0"/>
              <a:satOff val="0"/>
              <a:lumOff val="0"/>
              <a:alphaOff val="0"/>
            </a:sysClr>
          </a:solidFill>
          <a:ln w="2540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57" name="Ellipse 56">
            <a:extLst>
              <a:ext uri="{FF2B5EF4-FFF2-40B4-BE49-F238E27FC236}">
                <a16:creationId xmlns:a16="http://schemas.microsoft.com/office/drawing/2014/main" id="{510025B4-328A-7FB5-E290-E4C1DFF2800C}"/>
              </a:ext>
            </a:extLst>
          </p:cNvPr>
          <p:cNvSpPr/>
          <p:nvPr/>
        </p:nvSpPr>
        <p:spPr>
          <a:xfrm>
            <a:off x="6762360" y="2114449"/>
            <a:ext cx="199399" cy="199399"/>
          </a:xfrm>
          <a:prstGeom prst="ellipse">
            <a:avLst/>
          </a:prstGeom>
          <a:solidFill>
            <a:srgbClr val="EE2357"/>
          </a:solidFill>
          <a:ln w="25400" cap="flat" cmpd="sng" algn="ctr">
            <a:no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58" name="Connecteur droit 57">
            <a:extLst>
              <a:ext uri="{FF2B5EF4-FFF2-40B4-BE49-F238E27FC236}">
                <a16:creationId xmlns:a16="http://schemas.microsoft.com/office/drawing/2014/main" id="{7648E07D-B5A3-F7A6-3884-C5EFAB8B7D7F}"/>
              </a:ext>
            </a:extLst>
          </p:cNvPr>
          <p:cNvSpPr/>
          <p:nvPr/>
        </p:nvSpPr>
        <p:spPr>
          <a:xfrm>
            <a:off x="6862059" y="2395419"/>
            <a:ext cx="0" cy="1031855"/>
          </a:xfrm>
          <a:prstGeom prst="line">
            <a:avLst/>
          </a:prstGeom>
          <a:noFill/>
          <a:ln w="12700" cap="flat" cmpd="sng" algn="ctr">
            <a:solidFill>
              <a:srgbClr val="006AB2">
                <a:hueOff val="0"/>
                <a:satOff val="0"/>
                <a:lumOff val="0"/>
                <a:alphaOff val="0"/>
              </a:srgbClr>
            </a:solidFill>
            <a:prstDash val="dash"/>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prstClr val="black">
                  <a:hueOff val="0"/>
                  <a:satOff val="0"/>
                  <a:lumOff val="0"/>
                  <a:alphaOff val="0"/>
                </a:prstClr>
              </a:solidFill>
              <a:effectLst/>
              <a:uLnTx/>
              <a:uFillTx/>
              <a:latin typeface="Arial"/>
              <a:ea typeface="+mn-ea"/>
              <a:cs typeface="+mn-cs"/>
            </a:endParaRPr>
          </a:p>
        </p:txBody>
      </p:sp>
      <p:sp>
        <p:nvSpPr>
          <p:cNvPr id="59" name="Ellipse 58">
            <a:extLst>
              <a:ext uri="{FF2B5EF4-FFF2-40B4-BE49-F238E27FC236}">
                <a16:creationId xmlns:a16="http://schemas.microsoft.com/office/drawing/2014/main" id="{2B3DD23A-09E4-2F4F-7051-82864E432CA0}"/>
              </a:ext>
            </a:extLst>
          </p:cNvPr>
          <p:cNvSpPr/>
          <p:nvPr/>
        </p:nvSpPr>
        <p:spPr>
          <a:xfrm>
            <a:off x="6829431" y="3394646"/>
            <a:ext cx="65257" cy="65257"/>
          </a:xfrm>
          <a:prstGeom prst="ellipse">
            <a:avLst/>
          </a:prstGeom>
          <a:solidFill>
            <a:sysClr val="window" lastClr="FFFFFF">
              <a:hueOff val="0"/>
              <a:satOff val="0"/>
              <a:lumOff val="0"/>
              <a:alphaOff val="0"/>
            </a:sysClr>
          </a:solidFill>
          <a:ln w="635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60" name="ZoneTexte 59">
            <a:extLst>
              <a:ext uri="{FF2B5EF4-FFF2-40B4-BE49-F238E27FC236}">
                <a16:creationId xmlns:a16="http://schemas.microsoft.com/office/drawing/2014/main" id="{C9B57B2F-4ABB-4E11-FD49-8EDB8581ED61}"/>
              </a:ext>
            </a:extLst>
          </p:cNvPr>
          <p:cNvSpPr txBox="1"/>
          <p:nvPr/>
        </p:nvSpPr>
        <p:spPr>
          <a:xfrm>
            <a:off x="4059626" y="2014031"/>
            <a:ext cx="2539589" cy="245396"/>
          </a:xfrm>
          <a:prstGeom prst="rect">
            <a:avLst/>
          </a:prstGeom>
          <a:noFill/>
        </p:spPr>
        <p:txBody>
          <a:bodyPr wrap="square" lIns="96000" tIns="144000" rIns="96000" bIns="144000" rtlCol="0" anchor="ctr" anchorCtr="0">
            <a:noAutofit/>
          </a:bodyPr>
          <a:lstStyle/>
          <a:p>
            <a:pPr algn="r" defTabSz="1219170"/>
            <a:r>
              <a:rPr lang="fr-FR" sz="1333" kern="0" dirty="0">
                <a:solidFill>
                  <a:srgbClr val="FF9900">
                    <a:lumMod val="75000"/>
                  </a:srgbClr>
                </a:solidFill>
                <a:cs typeface="Arial"/>
              </a:rPr>
              <a:t>T4 2024</a:t>
            </a:r>
          </a:p>
        </p:txBody>
      </p:sp>
      <p:sp>
        <p:nvSpPr>
          <p:cNvPr id="61" name="Losange 60">
            <a:extLst>
              <a:ext uri="{FF2B5EF4-FFF2-40B4-BE49-F238E27FC236}">
                <a16:creationId xmlns:a16="http://schemas.microsoft.com/office/drawing/2014/main" id="{705EACD9-78FE-EB0F-7932-46C02EF2A0FB}"/>
              </a:ext>
            </a:extLst>
          </p:cNvPr>
          <p:cNvSpPr/>
          <p:nvPr/>
        </p:nvSpPr>
        <p:spPr>
          <a:xfrm>
            <a:off x="3363923" y="3337591"/>
            <a:ext cx="241813" cy="222775"/>
          </a:xfrm>
          <a:prstGeom prst="diamond">
            <a:avLst/>
          </a:prstGeom>
          <a:solidFill>
            <a:srgbClr val="B51621"/>
          </a:solidFill>
          <a:ln w="25400" cap="flat" cmpd="sng" algn="ctr">
            <a:solidFill>
              <a:srgbClr val="B51621">
                <a:shade val="1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prstClr val="white"/>
              </a:solidFill>
              <a:effectLst/>
              <a:uLnTx/>
              <a:uFillTx/>
              <a:latin typeface="Arial"/>
              <a:ea typeface="+mn-ea"/>
              <a:cs typeface="+mn-cs"/>
            </a:endParaRPr>
          </a:p>
        </p:txBody>
      </p:sp>
      <p:sp>
        <p:nvSpPr>
          <p:cNvPr id="62" name="ZoneTexte 6">
            <a:extLst>
              <a:ext uri="{FF2B5EF4-FFF2-40B4-BE49-F238E27FC236}">
                <a16:creationId xmlns:a16="http://schemas.microsoft.com/office/drawing/2014/main" id="{0189E86A-CAAF-CE08-FB99-D559C4B677BA}"/>
              </a:ext>
            </a:extLst>
          </p:cNvPr>
          <p:cNvSpPr txBox="1"/>
          <p:nvPr/>
        </p:nvSpPr>
        <p:spPr>
          <a:xfrm>
            <a:off x="3016371" y="3113852"/>
            <a:ext cx="904781"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algn="l" defTabSz="1219170"/>
            <a:r>
              <a:rPr lang="fr-FR" sz="1067" kern="0" dirty="0">
                <a:solidFill>
                  <a:srgbClr val="FF9900">
                    <a:lumMod val="75000"/>
                  </a:srgbClr>
                </a:solidFill>
                <a:ea typeface="Geneva"/>
                <a:cs typeface="Arial"/>
              </a:rPr>
              <a:t>Fin-sept. 2024 </a:t>
            </a:r>
          </a:p>
        </p:txBody>
      </p:sp>
      <p:sp>
        <p:nvSpPr>
          <p:cNvPr id="63" name="ZoneTexte 6">
            <a:extLst>
              <a:ext uri="{FF2B5EF4-FFF2-40B4-BE49-F238E27FC236}">
                <a16:creationId xmlns:a16="http://schemas.microsoft.com/office/drawing/2014/main" id="{4A8AF0EC-386C-FF28-0956-F11D2E7018D4}"/>
              </a:ext>
            </a:extLst>
          </p:cNvPr>
          <p:cNvSpPr txBox="1"/>
          <p:nvPr/>
        </p:nvSpPr>
        <p:spPr>
          <a:xfrm>
            <a:off x="2876360" y="3630283"/>
            <a:ext cx="1216749" cy="328423"/>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defTabSz="1219170"/>
            <a:r>
              <a:rPr lang="fr-FR" sz="1067" b="1" kern="0" dirty="0">
                <a:ea typeface="Geneva"/>
                <a:cs typeface="Arial"/>
              </a:rPr>
              <a:t>Projectathon n°6</a:t>
            </a:r>
          </a:p>
          <a:p>
            <a:pPr defTabSz="1219170"/>
            <a:r>
              <a:rPr lang="fr-FR" sz="1067" kern="0" dirty="0">
                <a:ea typeface="Geneva"/>
                <a:cs typeface="Arial"/>
              </a:rPr>
              <a:t>(message RS-EDA)</a:t>
            </a:r>
          </a:p>
        </p:txBody>
      </p:sp>
      <p:sp>
        <p:nvSpPr>
          <p:cNvPr id="64" name="Losange 63">
            <a:extLst>
              <a:ext uri="{FF2B5EF4-FFF2-40B4-BE49-F238E27FC236}">
                <a16:creationId xmlns:a16="http://schemas.microsoft.com/office/drawing/2014/main" id="{2C1376C4-4029-6A9B-123F-F84B8BAF7353}"/>
              </a:ext>
            </a:extLst>
          </p:cNvPr>
          <p:cNvSpPr/>
          <p:nvPr/>
        </p:nvSpPr>
        <p:spPr>
          <a:xfrm>
            <a:off x="7532831" y="3330885"/>
            <a:ext cx="241813" cy="222775"/>
          </a:xfrm>
          <a:prstGeom prst="diamond">
            <a:avLst/>
          </a:prstGeom>
          <a:solidFill>
            <a:srgbClr val="B51621"/>
          </a:solidFill>
          <a:ln w="25400" cap="flat" cmpd="sng" algn="ctr">
            <a:solidFill>
              <a:srgbClr val="B51621">
                <a:shade val="1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prstClr val="white"/>
              </a:solidFill>
              <a:effectLst/>
              <a:uLnTx/>
              <a:uFillTx/>
              <a:latin typeface="Arial"/>
              <a:ea typeface="+mn-ea"/>
              <a:cs typeface="+mn-cs"/>
            </a:endParaRPr>
          </a:p>
        </p:txBody>
      </p:sp>
      <p:sp>
        <p:nvSpPr>
          <p:cNvPr id="65" name="ZoneTexte 6">
            <a:extLst>
              <a:ext uri="{FF2B5EF4-FFF2-40B4-BE49-F238E27FC236}">
                <a16:creationId xmlns:a16="http://schemas.microsoft.com/office/drawing/2014/main" id="{36AFF1B2-6886-AC54-AF01-4D23012FCFC9}"/>
              </a:ext>
            </a:extLst>
          </p:cNvPr>
          <p:cNvSpPr txBox="1"/>
          <p:nvPr/>
        </p:nvSpPr>
        <p:spPr>
          <a:xfrm>
            <a:off x="7276110" y="3105818"/>
            <a:ext cx="784596"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algn="l" defTabSz="1219170"/>
            <a:r>
              <a:rPr lang="fr-FR" sz="1067" kern="0">
                <a:solidFill>
                  <a:srgbClr val="FF9900">
                    <a:lumMod val="75000"/>
                  </a:srgbClr>
                </a:solidFill>
                <a:ea typeface="Geneva"/>
                <a:cs typeface="Arial"/>
              </a:rPr>
              <a:t>Nov. 2024 </a:t>
            </a:r>
          </a:p>
        </p:txBody>
      </p:sp>
      <p:sp>
        <p:nvSpPr>
          <p:cNvPr id="66" name="ZoneTexte 6">
            <a:extLst>
              <a:ext uri="{FF2B5EF4-FFF2-40B4-BE49-F238E27FC236}">
                <a16:creationId xmlns:a16="http://schemas.microsoft.com/office/drawing/2014/main" id="{6EE722AC-10BF-4B57-15FF-E0698A88103C}"/>
              </a:ext>
            </a:extLst>
          </p:cNvPr>
          <p:cNvSpPr txBox="1"/>
          <p:nvPr/>
        </p:nvSpPr>
        <p:spPr>
          <a:xfrm>
            <a:off x="6959589" y="3628472"/>
            <a:ext cx="1388297" cy="492635"/>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defTabSz="1219170"/>
            <a:r>
              <a:rPr lang="fr-FR" sz="1067" b="1" kern="0" dirty="0">
                <a:ea typeface="Geneva"/>
                <a:cs typeface="Arial"/>
              </a:rPr>
              <a:t>Projectathon n°7</a:t>
            </a:r>
          </a:p>
          <a:p>
            <a:pPr defTabSz="1219170"/>
            <a:r>
              <a:rPr lang="fr-FR" sz="1067" kern="0" dirty="0">
                <a:ea typeface="Geneva"/>
                <a:cs typeface="Arial"/>
              </a:rPr>
              <a:t>(messages RS-EDA, RS-EDA-MAJ, etc.)</a:t>
            </a:r>
          </a:p>
        </p:txBody>
      </p:sp>
      <p:sp>
        <p:nvSpPr>
          <p:cNvPr id="67" name="ZoneTexte 6">
            <a:extLst>
              <a:ext uri="{FF2B5EF4-FFF2-40B4-BE49-F238E27FC236}">
                <a16:creationId xmlns:a16="http://schemas.microsoft.com/office/drawing/2014/main" id="{52D73B8E-566C-928C-3128-A68A555EA4AA}"/>
              </a:ext>
            </a:extLst>
          </p:cNvPr>
          <p:cNvSpPr txBox="1"/>
          <p:nvPr/>
        </p:nvSpPr>
        <p:spPr>
          <a:xfrm>
            <a:off x="8752927" y="3628472"/>
            <a:ext cx="1817004" cy="697755"/>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defTabSz="1219170"/>
            <a:r>
              <a:rPr lang="fr-FR" sz="1333" kern="0" dirty="0">
                <a:ea typeface="Geneva"/>
                <a:cs typeface="Arial"/>
              </a:rPr>
              <a:t>DSF v1.7</a:t>
            </a:r>
          </a:p>
          <a:p>
            <a:pPr defTabSz="1219170"/>
            <a:r>
              <a:rPr lang="fr-FR" sz="1067" kern="0" dirty="0">
                <a:ea typeface="Geneva"/>
                <a:cs typeface="Arial"/>
              </a:rPr>
              <a:t>Ajout des messages d’échanges des bilans secouristes SDIS et ATSU</a:t>
            </a:r>
          </a:p>
        </p:txBody>
      </p:sp>
      <p:sp>
        <p:nvSpPr>
          <p:cNvPr id="68" name="Losange 67">
            <a:extLst>
              <a:ext uri="{FF2B5EF4-FFF2-40B4-BE49-F238E27FC236}">
                <a16:creationId xmlns:a16="http://schemas.microsoft.com/office/drawing/2014/main" id="{E0FB3667-2D69-34FE-590F-88A6E6D7D865}"/>
              </a:ext>
            </a:extLst>
          </p:cNvPr>
          <p:cNvSpPr/>
          <p:nvPr/>
        </p:nvSpPr>
        <p:spPr>
          <a:xfrm>
            <a:off x="9540524" y="3310626"/>
            <a:ext cx="241813" cy="222775"/>
          </a:xfrm>
          <a:prstGeom prst="diamond">
            <a:avLst/>
          </a:prstGeom>
          <a:solidFill>
            <a:srgbClr val="57575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prstClr val="white"/>
              </a:solidFill>
              <a:effectLst/>
              <a:uLnTx/>
              <a:uFillTx/>
              <a:latin typeface="Arial"/>
              <a:ea typeface="+mn-ea"/>
              <a:cs typeface="+mn-cs"/>
            </a:endParaRPr>
          </a:p>
        </p:txBody>
      </p:sp>
      <p:sp>
        <p:nvSpPr>
          <p:cNvPr id="69" name="ZoneTexte 6">
            <a:extLst>
              <a:ext uri="{FF2B5EF4-FFF2-40B4-BE49-F238E27FC236}">
                <a16:creationId xmlns:a16="http://schemas.microsoft.com/office/drawing/2014/main" id="{44D55D0F-D37C-DB40-97C3-D883118B015F}"/>
              </a:ext>
            </a:extLst>
          </p:cNvPr>
          <p:cNvSpPr txBox="1"/>
          <p:nvPr/>
        </p:nvSpPr>
        <p:spPr>
          <a:xfrm>
            <a:off x="9212221" y="3093490"/>
            <a:ext cx="898416"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defTabSz="1219170"/>
            <a:r>
              <a:rPr lang="fr-FR" sz="1067" kern="0">
                <a:solidFill>
                  <a:srgbClr val="FF9900">
                    <a:lumMod val="75000"/>
                  </a:srgbClr>
                </a:solidFill>
                <a:ea typeface="Geneva"/>
                <a:cs typeface="Arial"/>
              </a:rPr>
              <a:t>Dec. 2024 </a:t>
            </a:r>
          </a:p>
        </p:txBody>
      </p:sp>
      <p:sp>
        <p:nvSpPr>
          <p:cNvPr id="70" name="ZoneTexte 6">
            <a:extLst>
              <a:ext uri="{FF2B5EF4-FFF2-40B4-BE49-F238E27FC236}">
                <a16:creationId xmlns:a16="http://schemas.microsoft.com/office/drawing/2014/main" id="{330C808F-BBCD-6CB6-C5ED-365B1D726AD4}"/>
              </a:ext>
            </a:extLst>
          </p:cNvPr>
          <p:cNvSpPr txBox="1"/>
          <p:nvPr/>
        </p:nvSpPr>
        <p:spPr>
          <a:xfrm>
            <a:off x="4495747" y="3619030"/>
            <a:ext cx="2098279" cy="533544"/>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defTabSz="1219170"/>
            <a:r>
              <a:rPr lang="fr-FR" sz="1333" kern="0" dirty="0">
                <a:ea typeface="Geneva"/>
                <a:cs typeface="Arial"/>
              </a:rPr>
              <a:t>DSF v1.6</a:t>
            </a:r>
          </a:p>
          <a:p>
            <a:pPr defTabSz="1219170"/>
            <a:r>
              <a:rPr lang="fr-FR" sz="1067" kern="0" dirty="0">
                <a:ea typeface="Geneva"/>
                <a:cs typeface="Arial"/>
              </a:rPr>
              <a:t>Ajout des échanges de messages RS-ER, RS-URL et RS-BPV</a:t>
            </a:r>
          </a:p>
        </p:txBody>
      </p:sp>
      <p:sp>
        <p:nvSpPr>
          <p:cNvPr id="71" name="Losange 70">
            <a:extLst>
              <a:ext uri="{FF2B5EF4-FFF2-40B4-BE49-F238E27FC236}">
                <a16:creationId xmlns:a16="http://schemas.microsoft.com/office/drawing/2014/main" id="{43AED92F-9326-52CB-DAE9-39C5F4BFC1FD}"/>
              </a:ext>
            </a:extLst>
          </p:cNvPr>
          <p:cNvSpPr/>
          <p:nvPr/>
        </p:nvSpPr>
        <p:spPr>
          <a:xfrm>
            <a:off x="5426020" y="3333846"/>
            <a:ext cx="241813" cy="222775"/>
          </a:xfrm>
          <a:prstGeom prst="diamond">
            <a:avLst/>
          </a:prstGeom>
          <a:solidFill>
            <a:srgbClr val="575757"/>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prstClr val="white"/>
              </a:solidFill>
              <a:effectLst/>
              <a:uLnTx/>
              <a:uFillTx/>
              <a:latin typeface="Arial"/>
              <a:ea typeface="+mn-ea"/>
              <a:cs typeface="+mn-cs"/>
            </a:endParaRPr>
          </a:p>
        </p:txBody>
      </p:sp>
      <p:sp>
        <p:nvSpPr>
          <p:cNvPr id="72" name="ZoneTexte 71">
            <a:extLst>
              <a:ext uri="{FF2B5EF4-FFF2-40B4-BE49-F238E27FC236}">
                <a16:creationId xmlns:a16="http://schemas.microsoft.com/office/drawing/2014/main" id="{56C3B8A3-16AC-463E-C112-8541D527064E}"/>
              </a:ext>
            </a:extLst>
          </p:cNvPr>
          <p:cNvSpPr txBox="1"/>
          <p:nvPr/>
        </p:nvSpPr>
        <p:spPr>
          <a:xfrm>
            <a:off x="4906221" y="3115002"/>
            <a:ext cx="1277335"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defTabSz="1219170"/>
            <a:r>
              <a:rPr lang="fr-FR" sz="1067" kern="0" dirty="0">
                <a:solidFill>
                  <a:srgbClr val="FF9900">
                    <a:lumMod val="75000"/>
                  </a:srgbClr>
                </a:solidFill>
                <a:ea typeface="Geneva"/>
                <a:cs typeface="Arial"/>
              </a:rPr>
              <a:t>Octobre 2024 </a:t>
            </a:r>
          </a:p>
        </p:txBody>
      </p:sp>
      <p:sp>
        <p:nvSpPr>
          <p:cNvPr id="73" name="ZoneTexte 72">
            <a:extLst>
              <a:ext uri="{FF2B5EF4-FFF2-40B4-BE49-F238E27FC236}">
                <a16:creationId xmlns:a16="http://schemas.microsoft.com/office/drawing/2014/main" id="{F56D0D96-A5AD-12D7-8D65-8AFEE88EE260}"/>
              </a:ext>
            </a:extLst>
          </p:cNvPr>
          <p:cNvSpPr txBox="1"/>
          <p:nvPr/>
        </p:nvSpPr>
        <p:spPr>
          <a:xfrm>
            <a:off x="4026230" y="2306623"/>
            <a:ext cx="2654557" cy="502573"/>
          </a:xfrm>
          <a:prstGeom prst="rect">
            <a:avLst/>
          </a:prstGeom>
          <a:noFill/>
        </p:spPr>
        <p:txBody>
          <a:bodyPr wrap="square">
            <a:spAutoFit/>
          </a:bodyPr>
          <a:lstStyle/>
          <a:p>
            <a:pPr algn="r" defTabSz="1219170"/>
            <a:r>
              <a:rPr lang="fr-FR" sz="1333" b="1" kern="0" dirty="0">
                <a:solidFill>
                  <a:srgbClr val="575757"/>
                </a:solidFill>
                <a:cs typeface="Arial"/>
              </a:rPr>
              <a:t>Tests</a:t>
            </a:r>
            <a:r>
              <a:rPr lang="fr-FR" sz="1333" kern="0" dirty="0">
                <a:solidFill>
                  <a:srgbClr val="575757"/>
                </a:solidFill>
                <a:cs typeface="Arial"/>
              </a:rPr>
              <a:t> RS-EDA et RS-EDA-MAJ des éditeurs de logiciel SMUR</a:t>
            </a:r>
          </a:p>
        </p:txBody>
      </p:sp>
      <p:sp>
        <p:nvSpPr>
          <p:cNvPr id="74" name="Larme 73">
            <a:extLst>
              <a:ext uri="{FF2B5EF4-FFF2-40B4-BE49-F238E27FC236}">
                <a16:creationId xmlns:a16="http://schemas.microsoft.com/office/drawing/2014/main" id="{08B7F3E6-338B-83C3-D7D9-4BE7DD922088}"/>
              </a:ext>
            </a:extLst>
          </p:cNvPr>
          <p:cNvSpPr/>
          <p:nvPr/>
        </p:nvSpPr>
        <p:spPr>
          <a:xfrm rot="8100000">
            <a:off x="8485675" y="1783227"/>
            <a:ext cx="256356" cy="256356"/>
          </a:xfrm>
          <a:prstGeom prst="teardrop">
            <a:avLst>
              <a:gd name="adj" fmla="val 115000"/>
            </a:avLst>
          </a:prstGeom>
          <a:solidFill>
            <a:sysClr val="window" lastClr="FFFFFF">
              <a:hueOff val="0"/>
              <a:satOff val="0"/>
              <a:lumOff val="0"/>
              <a:alphaOff val="0"/>
            </a:sysClr>
          </a:solidFill>
          <a:ln w="2540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75" name="Ellipse 74">
            <a:extLst>
              <a:ext uri="{FF2B5EF4-FFF2-40B4-BE49-F238E27FC236}">
                <a16:creationId xmlns:a16="http://schemas.microsoft.com/office/drawing/2014/main" id="{3AD815C7-2DA1-FD9B-9E43-F41A2E7DFD32}"/>
              </a:ext>
            </a:extLst>
          </p:cNvPr>
          <p:cNvSpPr/>
          <p:nvPr/>
        </p:nvSpPr>
        <p:spPr>
          <a:xfrm>
            <a:off x="8514154" y="1811707"/>
            <a:ext cx="199399" cy="199399"/>
          </a:xfrm>
          <a:prstGeom prst="ellipse">
            <a:avLst/>
          </a:prstGeom>
          <a:solidFill>
            <a:srgbClr val="006AB2"/>
          </a:solidFill>
          <a:ln w="25400" cap="flat" cmpd="sng" algn="ctr">
            <a:no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76" name="Connecteur droit 75">
            <a:extLst>
              <a:ext uri="{FF2B5EF4-FFF2-40B4-BE49-F238E27FC236}">
                <a16:creationId xmlns:a16="http://schemas.microsoft.com/office/drawing/2014/main" id="{C8CF85E4-C000-7C89-175B-3BD406B4C686}"/>
              </a:ext>
            </a:extLst>
          </p:cNvPr>
          <p:cNvSpPr/>
          <p:nvPr/>
        </p:nvSpPr>
        <p:spPr>
          <a:xfrm flipH="1">
            <a:off x="8599494" y="2111526"/>
            <a:ext cx="9317" cy="1318695"/>
          </a:xfrm>
          <a:prstGeom prst="line">
            <a:avLst/>
          </a:prstGeom>
          <a:noFill/>
          <a:ln w="12700" cap="flat" cmpd="sng" algn="ctr">
            <a:solidFill>
              <a:srgbClr val="006AB2">
                <a:hueOff val="0"/>
                <a:satOff val="0"/>
                <a:lumOff val="0"/>
                <a:alphaOff val="0"/>
              </a:srgbClr>
            </a:solidFill>
            <a:prstDash val="dash"/>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prstClr val="black">
                  <a:hueOff val="0"/>
                  <a:satOff val="0"/>
                  <a:lumOff val="0"/>
                  <a:alphaOff val="0"/>
                </a:prstClr>
              </a:solidFill>
              <a:effectLst/>
              <a:uLnTx/>
              <a:uFillTx/>
              <a:latin typeface="Arial"/>
              <a:ea typeface="+mn-ea"/>
              <a:cs typeface="+mn-cs"/>
            </a:endParaRPr>
          </a:p>
        </p:txBody>
      </p:sp>
      <p:sp>
        <p:nvSpPr>
          <p:cNvPr id="77" name="Ellipse 76">
            <a:extLst>
              <a:ext uri="{FF2B5EF4-FFF2-40B4-BE49-F238E27FC236}">
                <a16:creationId xmlns:a16="http://schemas.microsoft.com/office/drawing/2014/main" id="{153AADB2-16A7-C13D-65B0-573C73E93718}"/>
              </a:ext>
            </a:extLst>
          </p:cNvPr>
          <p:cNvSpPr/>
          <p:nvPr/>
        </p:nvSpPr>
        <p:spPr>
          <a:xfrm>
            <a:off x="8566618" y="3396705"/>
            <a:ext cx="65257" cy="65257"/>
          </a:xfrm>
          <a:prstGeom prst="ellipse">
            <a:avLst/>
          </a:prstGeom>
          <a:solidFill>
            <a:sysClr val="window" lastClr="FFFFFF">
              <a:hueOff val="0"/>
              <a:satOff val="0"/>
              <a:lumOff val="0"/>
              <a:alphaOff val="0"/>
            </a:sysClr>
          </a:solidFill>
          <a:ln w="635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78" name="ZoneTexte 77">
            <a:extLst>
              <a:ext uri="{FF2B5EF4-FFF2-40B4-BE49-F238E27FC236}">
                <a16:creationId xmlns:a16="http://schemas.microsoft.com/office/drawing/2014/main" id="{5F9BA129-7A56-5549-84FE-C91804A037AC}"/>
              </a:ext>
            </a:extLst>
          </p:cNvPr>
          <p:cNvSpPr txBox="1"/>
          <p:nvPr/>
        </p:nvSpPr>
        <p:spPr>
          <a:xfrm>
            <a:off x="8811731" y="1592455"/>
            <a:ext cx="1965879" cy="251564"/>
          </a:xfrm>
          <a:prstGeom prst="rect">
            <a:avLst/>
          </a:prstGeom>
          <a:noFill/>
        </p:spPr>
        <p:txBody>
          <a:bodyPr wrap="square" lIns="96000" tIns="144000" rIns="96000" bIns="144000" rtlCol="0" anchor="ctr" anchorCtr="0">
            <a:noAutofit/>
          </a:bodyPr>
          <a:lstStyle/>
          <a:p>
            <a:pPr defTabSz="1219170"/>
            <a:r>
              <a:rPr lang="fr-FR" sz="1333" kern="0" dirty="0">
                <a:solidFill>
                  <a:srgbClr val="FF9900">
                    <a:lumMod val="75000"/>
                  </a:srgbClr>
                </a:solidFill>
                <a:cs typeface="Arial"/>
              </a:rPr>
              <a:t>Décembre 2024</a:t>
            </a:r>
          </a:p>
        </p:txBody>
      </p:sp>
      <p:sp>
        <p:nvSpPr>
          <p:cNvPr id="79" name="ZoneTexte 78">
            <a:extLst>
              <a:ext uri="{FF2B5EF4-FFF2-40B4-BE49-F238E27FC236}">
                <a16:creationId xmlns:a16="http://schemas.microsoft.com/office/drawing/2014/main" id="{EE909CEC-CC48-9A63-9A7F-19F8A142D302}"/>
              </a:ext>
            </a:extLst>
          </p:cNvPr>
          <p:cNvSpPr txBox="1"/>
          <p:nvPr/>
        </p:nvSpPr>
        <p:spPr>
          <a:xfrm>
            <a:off x="8776924" y="1807837"/>
            <a:ext cx="2394905" cy="707694"/>
          </a:xfrm>
          <a:prstGeom prst="rect">
            <a:avLst/>
          </a:prstGeom>
          <a:noFill/>
        </p:spPr>
        <p:txBody>
          <a:bodyPr wrap="square">
            <a:spAutoFit/>
          </a:bodyPr>
          <a:lstStyle/>
          <a:p>
            <a:pPr defTabSz="1219170"/>
            <a:r>
              <a:rPr lang="fr-FR" sz="1333" kern="0" dirty="0">
                <a:solidFill>
                  <a:srgbClr val="575757"/>
                </a:solidFill>
                <a:cs typeface="Arial"/>
              </a:rPr>
              <a:t>Ateliers métier 3 avec les représentants métiers des SAMU pilotes</a:t>
            </a:r>
          </a:p>
        </p:txBody>
      </p:sp>
      <p:sp>
        <p:nvSpPr>
          <p:cNvPr id="80" name="ZoneTexte 79">
            <a:extLst>
              <a:ext uri="{FF2B5EF4-FFF2-40B4-BE49-F238E27FC236}">
                <a16:creationId xmlns:a16="http://schemas.microsoft.com/office/drawing/2014/main" id="{4D0487A7-DADA-27E2-9371-7261452E4B96}"/>
              </a:ext>
            </a:extLst>
          </p:cNvPr>
          <p:cNvSpPr txBox="1"/>
          <p:nvPr/>
        </p:nvSpPr>
        <p:spPr>
          <a:xfrm>
            <a:off x="10250266" y="4921521"/>
            <a:ext cx="1552269" cy="245396"/>
          </a:xfrm>
          <a:prstGeom prst="rect">
            <a:avLst/>
          </a:prstGeom>
          <a:noFill/>
        </p:spPr>
        <p:txBody>
          <a:bodyPr wrap="square" lIns="96000" tIns="144000" rIns="96000" bIns="144000" rtlCol="0" anchor="ctr" anchorCtr="0">
            <a:noAutofit/>
          </a:bodyPr>
          <a:lstStyle/>
          <a:p>
            <a:pPr algn="ctr" defTabSz="1219170"/>
            <a:r>
              <a:rPr lang="fr-FR" sz="1333" kern="0" dirty="0">
                <a:solidFill>
                  <a:srgbClr val="FF9900">
                    <a:lumMod val="75000"/>
                  </a:srgbClr>
                </a:solidFill>
                <a:ea typeface="Geneva"/>
                <a:cs typeface="Arial"/>
              </a:rPr>
              <a:t>T1 2025</a:t>
            </a:r>
            <a:endParaRPr lang="fr-FR" sz="1867" kern="0" dirty="0">
              <a:solidFill>
                <a:srgbClr val="000000"/>
              </a:solidFill>
              <a:cs typeface="Arial"/>
            </a:endParaRPr>
          </a:p>
        </p:txBody>
      </p:sp>
      <p:sp>
        <p:nvSpPr>
          <p:cNvPr id="81" name="Larme 80">
            <a:extLst>
              <a:ext uri="{FF2B5EF4-FFF2-40B4-BE49-F238E27FC236}">
                <a16:creationId xmlns:a16="http://schemas.microsoft.com/office/drawing/2014/main" id="{ABF81B59-5AC7-4635-92C0-0F06C125C22E}"/>
              </a:ext>
            </a:extLst>
          </p:cNvPr>
          <p:cNvSpPr/>
          <p:nvPr/>
        </p:nvSpPr>
        <p:spPr>
          <a:xfrm rot="18900000">
            <a:off x="10854481" y="4602249"/>
            <a:ext cx="256356" cy="256356"/>
          </a:xfrm>
          <a:prstGeom prst="teardrop">
            <a:avLst>
              <a:gd name="adj" fmla="val 115000"/>
            </a:avLst>
          </a:prstGeom>
          <a:solidFill>
            <a:sysClr val="window" lastClr="FFFFFF">
              <a:hueOff val="0"/>
              <a:satOff val="0"/>
              <a:lumOff val="0"/>
              <a:alphaOff val="0"/>
            </a:sysClr>
          </a:solidFill>
          <a:ln w="2540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82" name="Ellipse 81">
            <a:extLst>
              <a:ext uri="{FF2B5EF4-FFF2-40B4-BE49-F238E27FC236}">
                <a16:creationId xmlns:a16="http://schemas.microsoft.com/office/drawing/2014/main" id="{9EDE59FD-AB4D-7E28-58D0-670BC0DFBEDF}"/>
              </a:ext>
            </a:extLst>
          </p:cNvPr>
          <p:cNvSpPr/>
          <p:nvPr/>
        </p:nvSpPr>
        <p:spPr>
          <a:xfrm>
            <a:off x="10882959" y="4630727"/>
            <a:ext cx="199399" cy="199399"/>
          </a:xfrm>
          <a:prstGeom prst="ellipse">
            <a:avLst/>
          </a:prstGeom>
          <a:solidFill>
            <a:srgbClr val="EE2357"/>
          </a:solidFill>
          <a:ln w="25400" cap="flat" cmpd="sng" algn="ctr">
            <a:no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83" name="Connecteur droit 82">
            <a:extLst>
              <a:ext uri="{FF2B5EF4-FFF2-40B4-BE49-F238E27FC236}">
                <a16:creationId xmlns:a16="http://schemas.microsoft.com/office/drawing/2014/main" id="{1F1FD019-A0C3-444C-507F-27E7BB2CCEFD}"/>
              </a:ext>
            </a:extLst>
          </p:cNvPr>
          <p:cNvSpPr/>
          <p:nvPr/>
        </p:nvSpPr>
        <p:spPr>
          <a:xfrm>
            <a:off x="10978424" y="3425913"/>
            <a:ext cx="1541" cy="1099247"/>
          </a:xfrm>
          <a:prstGeom prst="line">
            <a:avLst/>
          </a:prstGeom>
          <a:noFill/>
          <a:ln w="12700" cap="flat" cmpd="sng" algn="ctr">
            <a:solidFill>
              <a:srgbClr val="006AB2">
                <a:hueOff val="0"/>
                <a:satOff val="0"/>
                <a:lumOff val="0"/>
                <a:alphaOff val="0"/>
              </a:srgbClr>
            </a:solidFill>
            <a:prstDash val="dash"/>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prstClr val="black">
                  <a:hueOff val="0"/>
                  <a:satOff val="0"/>
                  <a:lumOff val="0"/>
                  <a:alphaOff val="0"/>
                </a:prstClr>
              </a:solidFill>
              <a:effectLst/>
              <a:uLnTx/>
              <a:uFillTx/>
              <a:latin typeface="Arial"/>
              <a:ea typeface="+mn-ea"/>
              <a:cs typeface="+mn-cs"/>
            </a:endParaRPr>
          </a:p>
        </p:txBody>
      </p:sp>
      <p:sp>
        <p:nvSpPr>
          <p:cNvPr id="84" name="Ellipse 83">
            <a:extLst>
              <a:ext uri="{FF2B5EF4-FFF2-40B4-BE49-F238E27FC236}">
                <a16:creationId xmlns:a16="http://schemas.microsoft.com/office/drawing/2014/main" id="{DD0D421E-C3F1-2D67-79AD-973D1628AFA8}"/>
              </a:ext>
            </a:extLst>
          </p:cNvPr>
          <p:cNvSpPr/>
          <p:nvPr/>
        </p:nvSpPr>
        <p:spPr>
          <a:xfrm>
            <a:off x="10947692" y="3394646"/>
            <a:ext cx="65257" cy="65257"/>
          </a:xfrm>
          <a:prstGeom prst="ellipse">
            <a:avLst/>
          </a:prstGeom>
          <a:solidFill>
            <a:sysClr val="window" lastClr="FFFFFF">
              <a:hueOff val="0"/>
              <a:satOff val="0"/>
              <a:lumOff val="0"/>
              <a:alphaOff val="0"/>
            </a:sysClr>
          </a:solidFill>
          <a:ln w="6350" cap="flat" cmpd="sng" algn="ctr">
            <a:solidFill>
              <a:srgbClr val="006AB2">
                <a:shade val="80000"/>
                <a:hueOff val="0"/>
                <a:satOff val="0"/>
                <a:lumOff val="0"/>
                <a:alphaOff val="0"/>
              </a:srgbClr>
            </a:solidFill>
            <a:prstDash val="solid"/>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86" name="Forme libre : forme 85">
            <a:extLst>
              <a:ext uri="{FF2B5EF4-FFF2-40B4-BE49-F238E27FC236}">
                <a16:creationId xmlns:a16="http://schemas.microsoft.com/office/drawing/2014/main" id="{9D07F00D-D3D1-32CB-4D62-E4E11E93AC06}"/>
              </a:ext>
            </a:extLst>
          </p:cNvPr>
          <p:cNvSpPr/>
          <p:nvPr/>
        </p:nvSpPr>
        <p:spPr>
          <a:xfrm>
            <a:off x="10120793" y="5425420"/>
            <a:ext cx="1817004" cy="279588"/>
          </a:xfrm>
          <a:custGeom>
            <a:avLst/>
            <a:gdLst>
              <a:gd name="connsiteX0" fmla="*/ 0 w 2161037"/>
              <a:gd name="connsiteY0" fmla="*/ 0 h 271907"/>
              <a:gd name="connsiteX1" fmla="*/ 2161037 w 2161037"/>
              <a:gd name="connsiteY1" fmla="*/ 0 h 271907"/>
              <a:gd name="connsiteX2" fmla="*/ 2161037 w 2161037"/>
              <a:gd name="connsiteY2" fmla="*/ 271907 h 271907"/>
              <a:gd name="connsiteX3" fmla="*/ 0 w 2161037"/>
              <a:gd name="connsiteY3" fmla="*/ 271907 h 271907"/>
              <a:gd name="connsiteX4" fmla="*/ 0 w 2161037"/>
              <a:gd name="connsiteY4" fmla="*/ 0 h 27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037" h="271907">
                <a:moveTo>
                  <a:pt x="0" y="0"/>
                </a:moveTo>
                <a:lnTo>
                  <a:pt x="2161037" y="0"/>
                </a:lnTo>
                <a:lnTo>
                  <a:pt x="2161037" y="271907"/>
                </a:lnTo>
                <a:lnTo>
                  <a:pt x="0" y="271907"/>
                </a:lnTo>
                <a:lnTo>
                  <a:pt x="0" y="0"/>
                </a:lnTo>
                <a:close/>
              </a:path>
            </a:pathLst>
          </a:custGeom>
        </p:spPr>
        <p:style>
          <a:lnRef idx="0">
            <a:schemeClr val="dk2">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82550" bIns="0" numCol="1" spcCol="1270" anchor="ctr" anchorCtr="0">
            <a:noAutofit/>
          </a:bodyPr>
          <a:lstStyle/>
          <a:p>
            <a:pPr marL="0" lvl="0" indent="0" algn="ctr" defTabSz="577850">
              <a:lnSpc>
                <a:spcPct val="90000"/>
              </a:lnSpc>
              <a:spcBef>
                <a:spcPct val="0"/>
              </a:spcBef>
              <a:spcAft>
                <a:spcPct val="35000"/>
              </a:spcAft>
              <a:buNone/>
              <a:defRPr b="1"/>
            </a:pPr>
            <a:r>
              <a:rPr lang="fr-FR" sz="1330" b="1" kern="1200" dirty="0">
                <a:solidFill>
                  <a:srgbClr val="575757"/>
                </a:solidFill>
              </a:rPr>
              <a:t>Déploiement</a:t>
            </a:r>
            <a:r>
              <a:rPr lang="fr-FR" sz="1330" b="0" kern="1200" dirty="0">
                <a:solidFill>
                  <a:srgbClr val="575757"/>
                </a:solidFill>
              </a:rPr>
              <a:t> des messages RS-EDA et RS-EDA-MAJ dans les SAMU pilotes</a:t>
            </a:r>
            <a:endParaRPr lang="fr-FR" sz="1330" b="1" kern="1200" dirty="0">
              <a:solidFill>
                <a:srgbClr val="575757"/>
              </a:solidFill>
            </a:endParaRPr>
          </a:p>
        </p:txBody>
      </p:sp>
      <p:sp>
        <p:nvSpPr>
          <p:cNvPr id="87" name="Rectangle 86">
            <a:extLst>
              <a:ext uri="{FF2B5EF4-FFF2-40B4-BE49-F238E27FC236}">
                <a16:creationId xmlns:a16="http://schemas.microsoft.com/office/drawing/2014/main" id="{8D198375-E4FE-9FC4-A814-1C28D7BB5EBC}"/>
              </a:ext>
            </a:extLst>
          </p:cNvPr>
          <p:cNvSpPr/>
          <p:nvPr/>
        </p:nvSpPr>
        <p:spPr>
          <a:xfrm>
            <a:off x="4360107" y="3017045"/>
            <a:ext cx="2341075" cy="1206381"/>
          </a:xfrm>
          <a:prstGeom prst="rect">
            <a:avLst/>
          </a:prstGeom>
          <a:noFill/>
          <a:ln w="25400" cap="flat" cmpd="sng" algn="ctr">
            <a:solidFill>
              <a:srgbClr val="D2005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Arial"/>
              <a:cs typeface="Arial"/>
            </a:endParaRPr>
          </a:p>
        </p:txBody>
      </p:sp>
    </p:spTree>
    <p:extLst>
      <p:ext uri="{BB962C8B-B14F-4D97-AF65-F5344CB8AC3E}">
        <p14:creationId xmlns:p14="http://schemas.microsoft.com/office/powerpoint/2010/main" val="1376664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8C74112C-EB1D-B107-DEC3-161E8C773D4D}"/>
              </a:ext>
            </a:extLst>
          </p:cNvPr>
          <p:cNvSpPr>
            <a:spLocks noGrp="1"/>
          </p:cNvSpPr>
          <p:nvPr>
            <p:ph type="body" sz="quarter" idx="10"/>
          </p:nvPr>
        </p:nvSpPr>
        <p:spPr/>
        <p:txBody>
          <a:bodyPr/>
          <a:lstStyle/>
          <a:p>
            <a:r>
              <a:rPr lang="fr-FR"/>
              <a:t>Prochaines étapes : Test et déploiement</a:t>
            </a:r>
          </a:p>
        </p:txBody>
      </p:sp>
      <p:graphicFrame>
        <p:nvGraphicFramePr>
          <p:cNvPr id="3" name="Table 4">
            <a:extLst>
              <a:ext uri="{FF2B5EF4-FFF2-40B4-BE49-F238E27FC236}">
                <a16:creationId xmlns:a16="http://schemas.microsoft.com/office/drawing/2014/main" id="{00B73366-D120-03E6-162D-0E86D03400D6}"/>
              </a:ext>
            </a:extLst>
          </p:cNvPr>
          <p:cNvGraphicFramePr>
            <a:graphicFrameLocks noGrp="1"/>
          </p:cNvGraphicFramePr>
          <p:nvPr>
            <p:extLst>
              <p:ext uri="{D42A27DB-BD31-4B8C-83A1-F6EECF244321}">
                <p14:modId xmlns:p14="http://schemas.microsoft.com/office/powerpoint/2010/main" val="1126526818"/>
              </p:ext>
            </p:extLst>
          </p:nvPr>
        </p:nvGraphicFramePr>
        <p:xfrm>
          <a:off x="518003" y="1597709"/>
          <a:ext cx="11155994" cy="4677672"/>
        </p:xfrm>
        <a:graphic>
          <a:graphicData uri="http://schemas.openxmlformats.org/drawingml/2006/table">
            <a:tbl>
              <a:tblPr firstRow="1" firstCol="1" bandRow="1">
                <a:tableStyleId>{5C22544A-7EE6-4342-B048-85BDC9FD1C3A}</a:tableStyleId>
              </a:tblPr>
              <a:tblGrid>
                <a:gridCol w="2199071">
                  <a:extLst>
                    <a:ext uri="{9D8B030D-6E8A-4147-A177-3AD203B41FA5}">
                      <a16:colId xmlns:a16="http://schemas.microsoft.com/office/drawing/2014/main" val="4215073615"/>
                    </a:ext>
                  </a:extLst>
                </a:gridCol>
                <a:gridCol w="2821577">
                  <a:extLst>
                    <a:ext uri="{9D8B030D-6E8A-4147-A177-3AD203B41FA5}">
                      <a16:colId xmlns:a16="http://schemas.microsoft.com/office/drawing/2014/main" val="75678058"/>
                    </a:ext>
                  </a:extLst>
                </a:gridCol>
                <a:gridCol w="3175581">
                  <a:extLst>
                    <a:ext uri="{9D8B030D-6E8A-4147-A177-3AD203B41FA5}">
                      <a16:colId xmlns:a16="http://schemas.microsoft.com/office/drawing/2014/main" val="1705443145"/>
                    </a:ext>
                  </a:extLst>
                </a:gridCol>
                <a:gridCol w="2959765">
                  <a:extLst>
                    <a:ext uri="{9D8B030D-6E8A-4147-A177-3AD203B41FA5}">
                      <a16:colId xmlns:a16="http://schemas.microsoft.com/office/drawing/2014/main" val="3940101717"/>
                    </a:ext>
                  </a:extLst>
                </a:gridCol>
              </a:tblGrid>
              <a:tr h="512309">
                <a:tc>
                  <a:txBody>
                    <a:bodyPr/>
                    <a:lstStyle/>
                    <a:p>
                      <a:pPr algn="ctr">
                        <a:lnSpc>
                          <a:spcPct val="115000"/>
                        </a:lnSpc>
                        <a:spcAft>
                          <a:spcPts val="600"/>
                        </a:spcAft>
                      </a:pPr>
                      <a:r>
                        <a:rPr lang="fr-FR" sz="1500">
                          <a:solidFill>
                            <a:srgbClr val="006AB2"/>
                          </a:solidFill>
                          <a:effectLst/>
                          <a:latin typeface="+mn-lt"/>
                        </a:rPr>
                        <a:t>Pilote</a:t>
                      </a:r>
                      <a:endParaRPr lang="fr-FR" sz="1500">
                        <a:solidFill>
                          <a:srgbClr val="006AB2"/>
                        </a:solidFill>
                        <a:effectLst/>
                        <a:latin typeface="+mn-lt"/>
                        <a:ea typeface="Calibri" panose="020F0502020204030204" pitchFamily="34" charset="0"/>
                        <a:cs typeface="Arial" panose="020B0604020202020204" pitchFamily="34" charset="0"/>
                      </a:endParaRPr>
                    </a:p>
                  </a:txBody>
                  <a:tcPr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500" dirty="0">
                          <a:solidFill>
                            <a:srgbClr val="006AB2"/>
                          </a:solidFill>
                          <a:effectLst/>
                          <a:latin typeface="+mn-lt"/>
                          <a:ea typeface="Calibri" panose="020F0502020204030204" pitchFamily="34" charset="0"/>
                          <a:cs typeface="Arial" panose="020B0604020202020204" pitchFamily="34" charset="0"/>
                        </a:rPr>
                        <a:t>Test ANS-Editeur Tablette</a:t>
                      </a:r>
                    </a:p>
                  </a:txBody>
                  <a:tcPr marT="0" marB="0" anchor="ctr">
                    <a:lnL w="12700" cmpd="sng">
                      <a:noFill/>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500" dirty="0">
                          <a:solidFill>
                            <a:srgbClr val="006AB2"/>
                          </a:solidFill>
                          <a:effectLst/>
                          <a:latin typeface="+mn-lt"/>
                          <a:ea typeface="Calibri" panose="020F0502020204030204" pitchFamily="34" charset="0"/>
                          <a:cs typeface="Arial" panose="020B0604020202020204" pitchFamily="34" charset="0"/>
                        </a:rPr>
                        <a:t>Tests Editeur Tablette - LRM</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500">
                          <a:solidFill>
                            <a:srgbClr val="006AB2"/>
                          </a:solidFill>
                          <a:effectLst/>
                          <a:latin typeface="+mn-lt"/>
                          <a:ea typeface="Calibri" panose="020F0502020204030204" pitchFamily="34" charset="0"/>
                          <a:cs typeface="Arial" panose="020B0604020202020204" pitchFamily="34" charset="0"/>
                        </a:rPr>
                        <a:t>Tests métier</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84817"/>
                  </a:ext>
                </a:extLst>
              </a:tr>
              <a:tr h="1112147">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err="1">
                          <a:solidFill>
                            <a:schemeClr val="tx1">
                              <a:lumMod val="65000"/>
                              <a:lumOff val="35000"/>
                            </a:schemeClr>
                          </a:solidFill>
                          <a:latin typeface="+mn-lt"/>
                          <a:ea typeface="+mn-ea"/>
                          <a:cs typeface="+mn-cs"/>
                        </a:rPr>
                        <a:t>SMUR-T@b</a:t>
                      </a:r>
                      <a:endParaRPr lang="fr-FR" sz="1500" b="1" kern="1200" dirty="0">
                        <a:solidFill>
                          <a:schemeClr val="tx1">
                            <a:lumMod val="65000"/>
                            <a:lumOff val="35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highlight>
                            <a:srgbClr val="FFFF00"/>
                          </a:highlight>
                          <a:uLnTx/>
                          <a:uFillTx/>
                          <a:latin typeface="+mn-lt"/>
                          <a:ea typeface="Geneva" charset="-128"/>
                          <a:cs typeface="+mn-cs"/>
                        </a:rPr>
                        <a:t>SAMU 68 - Appligos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55 – Exos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highlight>
                            <a:srgbClr val="FFFF00"/>
                          </a:highlight>
                          <a:uLnTx/>
                          <a:uFillTx/>
                          <a:latin typeface="+mn-lt"/>
                          <a:ea typeface="Geneva" charset="-128"/>
                          <a:cs typeface="+mn-cs"/>
                        </a:rPr>
                        <a:t>SAMU 77 - Scriptal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1</a:t>
                      </a:r>
                      <a:r>
                        <a:rPr lang="fr-FR" sz="1300" b="0" i="0" baseline="30000" dirty="0">
                          <a:solidFill>
                            <a:schemeClr val="tx1">
                              <a:lumMod val="65000"/>
                              <a:lumOff val="35000"/>
                            </a:schemeClr>
                          </a:solidFill>
                          <a:effectLst/>
                          <a:latin typeface="+mn-lt"/>
                          <a:ea typeface="Calibri" panose="020F0502020204030204" pitchFamily="34" charset="0"/>
                          <a:cs typeface="Arial"/>
                        </a:rPr>
                        <a:t>er</a:t>
                      </a:r>
                      <a:r>
                        <a:rPr lang="fr-FR" sz="1300" b="0" i="0" dirty="0">
                          <a:solidFill>
                            <a:schemeClr val="tx1">
                              <a:lumMod val="65000"/>
                              <a:lumOff val="35000"/>
                            </a:schemeClr>
                          </a:solidFill>
                          <a:effectLst/>
                          <a:latin typeface="+mn-lt"/>
                          <a:ea typeface="Calibri" panose="020F0502020204030204" pitchFamily="34" charset="0"/>
                          <a:cs typeface="Arial"/>
                        </a:rPr>
                        <a:t> test (RS-EDA) : </a:t>
                      </a:r>
                    </a:p>
                    <a:p>
                      <a:pPr algn="l">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Octobre</a:t>
                      </a:r>
                    </a:p>
                    <a:p>
                      <a:pPr algn="l">
                        <a:lnSpc>
                          <a:spcPct val="115000"/>
                        </a:lnSpc>
                        <a:spcAft>
                          <a:spcPts val="0"/>
                        </a:spcAft>
                      </a:pPr>
                      <a:endParaRPr lang="fr-FR" sz="500" b="0" i="0" dirty="0">
                        <a:solidFill>
                          <a:schemeClr val="tx1">
                            <a:lumMod val="65000"/>
                            <a:lumOff val="35000"/>
                          </a:schemeClr>
                        </a:solidFill>
                        <a:effectLst/>
                        <a:latin typeface="+mn-lt"/>
                        <a:ea typeface="Calibri" panose="020F0502020204030204" pitchFamily="34" charset="0"/>
                        <a:cs typeface="Arial"/>
                      </a:endParaRPr>
                    </a:p>
                    <a:p>
                      <a:pPr algn="l">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2</a:t>
                      </a:r>
                      <a:r>
                        <a:rPr lang="fr-FR" sz="1300" b="0" i="0" baseline="30000" dirty="0">
                          <a:solidFill>
                            <a:schemeClr val="tx1">
                              <a:lumMod val="65000"/>
                              <a:lumOff val="35000"/>
                            </a:schemeClr>
                          </a:solidFill>
                          <a:effectLst/>
                          <a:latin typeface="+mn-lt"/>
                          <a:ea typeface="Calibri" panose="020F0502020204030204" pitchFamily="34" charset="0"/>
                          <a:cs typeface="Arial"/>
                        </a:rPr>
                        <a:t>ème</a:t>
                      </a:r>
                      <a:r>
                        <a:rPr lang="fr-FR" sz="1300" b="0" i="0" dirty="0">
                          <a:solidFill>
                            <a:schemeClr val="tx1">
                              <a:lumMod val="65000"/>
                              <a:lumOff val="35000"/>
                            </a:schemeClr>
                          </a:solidFill>
                          <a:effectLst/>
                          <a:latin typeface="+mn-lt"/>
                          <a:ea typeface="Calibri" panose="020F0502020204030204" pitchFamily="34" charset="0"/>
                          <a:cs typeface="Arial"/>
                        </a:rPr>
                        <a:t> test (RS-EDA-MAJ) : Novembre</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lnSpc>
                          <a:spcPct val="115000"/>
                        </a:lnSpc>
                        <a:spcAft>
                          <a:spcPts val="0"/>
                        </a:spcAft>
                      </a:pPr>
                      <a:r>
                        <a:rPr lang="fr-FR" sz="1300" i="0" u="none" dirty="0">
                          <a:solidFill>
                            <a:schemeClr val="tx1">
                              <a:lumMod val="65000"/>
                              <a:lumOff val="35000"/>
                            </a:schemeClr>
                          </a:solidFill>
                          <a:effectLst/>
                          <a:latin typeface="+mn-lt"/>
                          <a:ea typeface="Calibri" panose="020F0502020204030204" pitchFamily="34" charset="0"/>
                          <a:cs typeface="Arial" panose="020B0604020202020204" pitchFamily="34" charset="0"/>
                        </a:rPr>
                        <a:t>Décembre / Janvier</a:t>
                      </a:r>
                    </a:p>
                    <a:p>
                      <a:pPr algn="ctr">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(sauf Exos)</a:t>
                      </a:r>
                      <a:endParaRPr lang="fr-FR" sz="1300" i="0" u="none" dirty="0">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i="0" u="none" dirty="0">
                          <a:solidFill>
                            <a:schemeClr val="tx1">
                              <a:lumMod val="75000"/>
                              <a:lumOff val="25000"/>
                            </a:schemeClr>
                          </a:solidFill>
                          <a:effectLst/>
                          <a:latin typeface="+mn-lt"/>
                          <a:ea typeface="Calibri" panose="020F0502020204030204" pitchFamily="34" charset="0"/>
                          <a:cs typeface="Arial" panose="020B0604020202020204" pitchFamily="34" charset="0"/>
                        </a:rPr>
                        <a:t>Février 2025</a:t>
                      </a:r>
                    </a:p>
                    <a:p>
                      <a:pPr algn="ctr">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(sauf Exos)</a:t>
                      </a:r>
                      <a:endParaRPr lang="fr-FR" sz="1300" i="0" u="none" dirty="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384953"/>
                  </a:ext>
                </a:extLst>
              </a:tr>
              <a:tr h="879566">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Nomadeec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21-58 – INETUM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86 - INETUM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fr-FR" sz="1300" b="0" i="0">
                          <a:solidFill>
                            <a:schemeClr val="tx1">
                              <a:lumMod val="65000"/>
                              <a:lumOff val="35000"/>
                            </a:schemeClr>
                          </a:solidFill>
                          <a:effectLst/>
                          <a:latin typeface="+mn-lt"/>
                          <a:ea typeface="Calibri" panose="020F0502020204030204" pitchFamily="34" charset="0"/>
                          <a:cs typeface="Arial"/>
                        </a:rPr>
                        <a:t>Fin novembre</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l">
                        <a:lnSpc>
                          <a:spcPct val="115000"/>
                        </a:lnSpc>
                        <a:spcAft>
                          <a:spcPts val="0"/>
                        </a:spcAft>
                      </a:pPr>
                      <a:r>
                        <a:rPr lang="fr-FR" sz="1300" i="1" u="none" dirty="0">
                          <a:solidFill>
                            <a:schemeClr val="tx1">
                              <a:lumMod val="65000"/>
                              <a:lumOff val="35000"/>
                            </a:schemeClr>
                          </a:solidFill>
                          <a:effectLst/>
                          <a:latin typeface="+mn-lt"/>
                          <a:ea typeface="Calibri" panose="020F0502020204030204" pitchFamily="34" charset="0"/>
                          <a:cs typeface="Arial" panose="020B0604020202020204" pitchFamily="34" charset="0"/>
                        </a:rPr>
                        <a:t>En attente des développements </a:t>
                      </a:r>
                    </a:p>
                    <a:p>
                      <a:pPr algn="l">
                        <a:lnSpc>
                          <a:spcPct val="115000"/>
                        </a:lnSpc>
                        <a:spcAft>
                          <a:spcPts val="0"/>
                        </a:spcAft>
                      </a:pPr>
                      <a:r>
                        <a:rPr lang="fr-FR" sz="1300" i="1" u="none" dirty="0">
                          <a:solidFill>
                            <a:schemeClr val="tx1">
                              <a:lumMod val="65000"/>
                              <a:lumOff val="35000"/>
                            </a:schemeClr>
                          </a:solidFill>
                          <a:effectLst/>
                          <a:latin typeface="+mn-lt"/>
                          <a:ea typeface="Calibri" panose="020F0502020204030204" pitchFamily="34" charset="0"/>
                          <a:cs typeface="Arial" panose="020B0604020202020204" pitchFamily="34" charset="0"/>
                        </a:rPr>
                        <a:t>du RS-EDA par INETUM</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i="0" u="none" dirty="0">
                          <a:solidFill>
                            <a:schemeClr val="tx1">
                              <a:lumMod val="65000"/>
                              <a:lumOff val="35000"/>
                            </a:schemeClr>
                          </a:solidFill>
                          <a:effectLst/>
                          <a:latin typeface="+mn-lt"/>
                          <a:ea typeface="Calibri" panose="020F0502020204030204" pitchFamily="34" charset="0"/>
                          <a:cs typeface="Arial" panose="020B0604020202020204" pitchFamily="34" charset="0"/>
                        </a:rPr>
                        <a:t>T1 2025</a:t>
                      </a:r>
                    </a:p>
                  </a:txBody>
                  <a:tcPr marT="0" marB="0" anchor="ctr">
                    <a:lnL w="6350" cap="flat" cmpd="sng" algn="ctr">
                      <a:solidFill>
                        <a:schemeClr val="bg1">
                          <a:lumMod val="65000"/>
                        </a:schemeClr>
                      </a:solidFill>
                      <a:prstDash val="solid"/>
                      <a:round/>
                      <a:headEnd type="none" w="med" len="med"/>
                      <a:tailEnd type="none" w="med" len="med"/>
                    </a:lnL>
                    <a:lnR w="12700">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9594838"/>
                  </a:ext>
                </a:extLst>
              </a:tr>
              <a:tr h="875711">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Parsys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94 - INETUM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highlight>
                            <a:srgbClr val="FFFF00"/>
                          </a:highlight>
                          <a:uLnTx/>
                          <a:uFillTx/>
                          <a:latin typeface="+mn-lt"/>
                          <a:ea typeface="Geneva" charset="-128"/>
                          <a:cs typeface="+mn-cs"/>
                        </a:rPr>
                        <a:t>SAMU 95 – Scriptal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b="0" i="0" dirty="0">
                          <a:solidFill>
                            <a:schemeClr val="tx1">
                              <a:lumMod val="65000"/>
                              <a:lumOff val="35000"/>
                            </a:schemeClr>
                          </a:solidFill>
                          <a:effectLst/>
                          <a:latin typeface="+mn-lt"/>
                          <a:ea typeface="Calibri" panose="020F0502020204030204" pitchFamily="34" charset="0"/>
                          <a:cs typeface="Arial"/>
                        </a:rPr>
                        <a:t>Fin novembre</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fr-FR" sz="1300" b="0" i="0" kern="1200" dirty="0">
                          <a:solidFill>
                            <a:schemeClr val="tx1">
                              <a:lumMod val="65000"/>
                              <a:lumOff val="35000"/>
                            </a:schemeClr>
                          </a:solidFill>
                          <a:effectLst/>
                          <a:latin typeface="+mn-lt"/>
                          <a:ea typeface="Calibri" panose="020F0502020204030204" pitchFamily="34" charset="0"/>
                          <a:cs typeface="Arial"/>
                        </a:rPr>
                        <a:t>Décembre / Janvier</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fr-FR" sz="1300" b="0" i="0" kern="1200" dirty="0">
                          <a:solidFill>
                            <a:schemeClr val="tx1">
                              <a:lumMod val="65000"/>
                              <a:lumOff val="35000"/>
                            </a:schemeClr>
                          </a:solidFill>
                          <a:effectLst/>
                          <a:latin typeface="+mn-lt"/>
                          <a:ea typeface="Calibri" panose="020F0502020204030204" pitchFamily="34" charset="0"/>
                          <a:cs typeface="Arial"/>
                        </a:rPr>
                        <a:t>Février 2025</a:t>
                      </a: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0929096"/>
                  </a:ext>
                </a:extLst>
              </a:tr>
              <a:tr h="768910">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BISOM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85 - INETUM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highlight>
                            <a:srgbClr val="FFFF00"/>
                          </a:highlight>
                          <a:uLnTx/>
                          <a:uFillTx/>
                          <a:latin typeface="+mn-lt"/>
                          <a:ea typeface="Geneva" charset="-128"/>
                          <a:cs typeface="+mn-cs"/>
                        </a:rPr>
                        <a:t>SAMU 73 - Appligos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fr-FR" sz="1300" b="0" i="1" kern="1200" dirty="0">
                          <a:solidFill>
                            <a:schemeClr val="tx1">
                              <a:lumMod val="65000"/>
                              <a:lumOff val="35000"/>
                            </a:schemeClr>
                          </a:solidFill>
                          <a:effectLst/>
                          <a:latin typeface="+mn-lt"/>
                          <a:ea typeface="Calibri" panose="020F0502020204030204" pitchFamily="34" charset="0"/>
                          <a:cs typeface="Arial"/>
                        </a:rPr>
                        <a:t>Priorisation du lien 15-15 </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fr-FR" sz="1300" b="0" i="1" kern="1200" dirty="0">
                          <a:solidFill>
                            <a:schemeClr val="tx1">
                              <a:lumMod val="65000"/>
                              <a:lumOff val="35000"/>
                            </a:schemeClr>
                          </a:solidFill>
                          <a:effectLst/>
                          <a:latin typeface="+mn-lt"/>
                          <a:ea typeface="Calibri" panose="020F0502020204030204" pitchFamily="34" charset="0"/>
                          <a:cs typeface="Arial"/>
                        </a:rPr>
                        <a:t>Priorisation du lien 15-15 </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fr-FR" sz="1300" b="0" i="1" kern="1200" dirty="0">
                          <a:solidFill>
                            <a:schemeClr val="tx1">
                              <a:lumMod val="65000"/>
                              <a:lumOff val="35000"/>
                            </a:schemeClr>
                          </a:solidFill>
                          <a:effectLst/>
                          <a:latin typeface="+mn-lt"/>
                          <a:ea typeface="Calibri" panose="020F0502020204030204" pitchFamily="34" charset="0"/>
                          <a:cs typeface="Arial"/>
                        </a:rPr>
                        <a:t>Priorisation du lien 15-15 </a:t>
                      </a: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5568581"/>
                  </a:ext>
                </a:extLst>
              </a:tr>
              <a:tr h="529029">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500" b="1" kern="1200" dirty="0">
                          <a:solidFill>
                            <a:schemeClr val="tx1">
                              <a:lumMod val="65000"/>
                              <a:lumOff val="35000"/>
                            </a:schemeClr>
                          </a:solidFill>
                          <a:latin typeface="+mn-lt"/>
                          <a:ea typeface="+mn-ea"/>
                          <a:cs typeface="+mn-cs"/>
                        </a:rPr>
                        <a:t>Exos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80 - Exos</a:t>
                      </a: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15000"/>
                        </a:lnSpc>
                        <a:spcAft>
                          <a:spcPts val="0"/>
                        </a:spcAft>
                      </a:pPr>
                      <a:r>
                        <a:rPr lang="fr-FR" sz="1300" b="0" i="0">
                          <a:solidFill>
                            <a:schemeClr val="tx1">
                              <a:lumMod val="65000"/>
                              <a:lumOff val="35000"/>
                            </a:schemeClr>
                          </a:solidFill>
                          <a:effectLst/>
                          <a:latin typeface="+mn-lt"/>
                          <a:ea typeface="Calibri" panose="020F0502020204030204" pitchFamily="34" charset="0"/>
                          <a:cs typeface="Arial"/>
                        </a:rPr>
                        <a:t>NA</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15000"/>
                        </a:lnSpc>
                        <a:spcAft>
                          <a:spcPts val="0"/>
                        </a:spcAft>
                      </a:pPr>
                      <a:r>
                        <a:rPr lang="fr-FR" sz="1300" i="0" u="none">
                          <a:solidFill>
                            <a:schemeClr val="tx1">
                              <a:lumMod val="65000"/>
                              <a:lumOff val="35000"/>
                            </a:schemeClr>
                          </a:solidFill>
                          <a:effectLst/>
                          <a:latin typeface="+mn-lt"/>
                          <a:ea typeface="Calibri" panose="020F0502020204030204" pitchFamily="34" charset="0"/>
                          <a:cs typeface="Arial" panose="020B0604020202020204" pitchFamily="34" charset="0"/>
                        </a:rPr>
                        <a:t>NA</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15000"/>
                        </a:lnSpc>
                        <a:spcAft>
                          <a:spcPts val="0"/>
                        </a:spcAft>
                      </a:pPr>
                      <a:r>
                        <a:rPr lang="fr-FR" sz="1300" i="0" u="none" dirty="0">
                          <a:solidFill>
                            <a:schemeClr val="tx1">
                              <a:lumMod val="75000"/>
                              <a:lumOff val="25000"/>
                            </a:schemeClr>
                          </a:solidFill>
                          <a:effectLst/>
                          <a:latin typeface="+mn-lt"/>
                          <a:ea typeface="Calibri" panose="020F0502020204030204" pitchFamily="34" charset="0"/>
                          <a:cs typeface="Arial" panose="020B0604020202020204" pitchFamily="34" charset="0"/>
                        </a:rPr>
                        <a:t>NA</a:t>
                      </a: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98136807"/>
                  </a:ext>
                </a:extLst>
              </a:tr>
            </a:tbl>
          </a:graphicData>
        </a:graphic>
      </p:graphicFrame>
      <p:pic>
        <p:nvPicPr>
          <p:cNvPr id="6" name="Graphique 5">
            <a:extLst>
              <a:ext uri="{FF2B5EF4-FFF2-40B4-BE49-F238E27FC236}">
                <a16:creationId xmlns:a16="http://schemas.microsoft.com/office/drawing/2014/main" id="{BA91D2EE-2A1C-521F-E1C5-5A2EED9BF2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5237" y="2487998"/>
            <a:ext cx="406401" cy="406401"/>
          </a:xfrm>
          <a:prstGeom prst="rect">
            <a:avLst/>
          </a:prstGeom>
        </p:spPr>
      </p:pic>
      <p:sp>
        <p:nvSpPr>
          <p:cNvPr id="7" name="ZoneTexte 6">
            <a:extLst>
              <a:ext uri="{FF2B5EF4-FFF2-40B4-BE49-F238E27FC236}">
                <a16:creationId xmlns:a16="http://schemas.microsoft.com/office/drawing/2014/main" id="{D1713ADA-307D-AB38-20D5-135EF67518C7}"/>
              </a:ext>
            </a:extLst>
          </p:cNvPr>
          <p:cNvSpPr txBox="1"/>
          <p:nvPr/>
        </p:nvSpPr>
        <p:spPr>
          <a:xfrm>
            <a:off x="518002" y="1142315"/>
            <a:ext cx="10864099" cy="369332"/>
          </a:xfrm>
          <a:prstGeom prst="rect">
            <a:avLst/>
          </a:prstGeom>
          <a:noFill/>
        </p:spPr>
        <p:txBody>
          <a:bodyPr wrap="square">
            <a:spAutoFit/>
          </a:bodyPr>
          <a:lstStyle/>
          <a:p>
            <a:pPr defTabSz="1219170" fontAlgn="base">
              <a:spcBef>
                <a:spcPct val="0"/>
              </a:spcBef>
              <a:spcAft>
                <a:spcPct val="0"/>
              </a:spcAft>
            </a:pPr>
            <a:r>
              <a:rPr lang="fr-FR" b="1" dirty="0">
                <a:solidFill>
                  <a:srgbClr val="E94190">
                    <a:lumMod val="75000"/>
                  </a:srgbClr>
                </a:solidFill>
                <a:latin typeface="Arial"/>
                <a:ea typeface="Geneva" charset="-128"/>
              </a:rPr>
              <a:t>Message RS-EDA et RS-EDA-MAJ : Réception d’un message provenant du LRM</a:t>
            </a:r>
            <a:endParaRPr lang="fr-FR" b="1" dirty="0">
              <a:solidFill>
                <a:srgbClr val="E94190">
                  <a:lumMod val="75000"/>
                </a:srgbClr>
              </a:solidFill>
              <a:latin typeface="Arial" charset="0"/>
              <a:ea typeface="Geneva" charset="-128"/>
            </a:endParaRPr>
          </a:p>
        </p:txBody>
      </p:sp>
      <p:pic>
        <p:nvPicPr>
          <p:cNvPr id="12" name="Graphique 11">
            <a:extLst>
              <a:ext uri="{FF2B5EF4-FFF2-40B4-BE49-F238E27FC236}">
                <a16:creationId xmlns:a16="http://schemas.microsoft.com/office/drawing/2014/main" id="{8582BFC8-9B5B-7988-E459-9EC6D99027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1485" y="3472971"/>
            <a:ext cx="406401" cy="406401"/>
          </a:xfrm>
          <a:prstGeom prst="rect">
            <a:avLst/>
          </a:prstGeom>
        </p:spPr>
      </p:pic>
      <p:pic>
        <p:nvPicPr>
          <p:cNvPr id="8" name="Graphique 7">
            <a:extLst>
              <a:ext uri="{FF2B5EF4-FFF2-40B4-BE49-F238E27FC236}">
                <a16:creationId xmlns:a16="http://schemas.microsoft.com/office/drawing/2014/main" id="{6283218E-387F-9F51-B040-0DA1BC4A42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8494" y="3472971"/>
            <a:ext cx="406401" cy="406401"/>
          </a:xfrm>
          <a:prstGeom prst="rect">
            <a:avLst/>
          </a:prstGeom>
        </p:spPr>
      </p:pic>
      <p:pic>
        <p:nvPicPr>
          <p:cNvPr id="9" name="Graphique 8">
            <a:extLst>
              <a:ext uri="{FF2B5EF4-FFF2-40B4-BE49-F238E27FC236}">
                <a16:creationId xmlns:a16="http://schemas.microsoft.com/office/drawing/2014/main" id="{787FE7EF-890C-62B7-E8AA-4D39A8109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1485" y="2487998"/>
            <a:ext cx="406401" cy="406401"/>
          </a:xfrm>
          <a:prstGeom prst="rect">
            <a:avLst/>
          </a:prstGeom>
        </p:spPr>
      </p:pic>
      <p:pic>
        <p:nvPicPr>
          <p:cNvPr id="10" name="Graphique 9">
            <a:extLst>
              <a:ext uri="{FF2B5EF4-FFF2-40B4-BE49-F238E27FC236}">
                <a16:creationId xmlns:a16="http://schemas.microsoft.com/office/drawing/2014/main" id="{8B834C39-515D-E5B8-7BF2-679BE386F7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5238" y="3472971"/>
            <a:ext cx="406401" cy="406401"/>
          </a:xfrm>
          <a:prstGeom prst="rect">
            <a:avLst/>
          </a:prstGeom>
        </p:spPr>
      </p:pic>
      <p:pic>
        <p:nvPicPr>
          <p:cNvPr id="5" name="Graphique 4">
            <a:extLst>
              <a:ext uri="{FF2B5EF4-FFF2-40B4-BE49-F238E27FC236}">
                <a16:creationId xmlns:a16="http://schemas.microsoft.com/office/drawing/2014/main" id="{5AE0F08A-94BB-7050-04CC-E30DF63309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8492" y="4321419"/>
            <a:ext cx="406401" cy="406401"/>
          </a:xfrm>
          <a:prstGeom prst="rect">
            <a:avLst/>
          </a:prstGeom>
        </p:spPr>
      </p:pic>
      <p:pic>
        <p:nvPicPr>
          <p:cNvPr id="13" name="Graphique 12">
            <a:extLst>
              <a:ext uri="{FF2B5EF4-FFF2-40B4-BE49-F238E27FC236}">
                <a16:creationId xmlns:a16="http://schemas.microsoft.com/office/drawing/2014/main" id="{6ACB90AB-48CE-9433-81C7-814B0F0B8F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1485" y="4321418"/>
            <a:ext cx="406401" cy="406401"/>
          </a:xfrm>
          <a:prstGeom prst="rect">
            <a:avLst/>
          </a:prstGeom>
        </p:spPr>
      </p:pic>
      <p:pic>
        <p:nvPicPr>
          <p:cNvPr id="14" name="Graphique 13">
            <a:extLst>
              <a:ext uri="{FF2B5EF4-FFF2-40B4-BE49-F238E27FC236}">
                <a16:creationId xmlns:a16="http://schemas.microsoft.com/office/drawing/2014/main" id="{44F02816-5881-BB36-0292-20CABF513A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95237" y="4321418"/>
            <a:ext cx="406401" cy="406401"/>
          </a:xfrm>
          <a:prstGeom prst="rect">
            <a:avLst/>
          </a:prstGeom>
        </p:spPr>
      </p:pic>
      <p:sp>
        <p:nvSpPr>
          <p:cNvPr id="15" name="Espace réservé du pied de page 4">
            <a:extLst>
              <a:ext uri="{FF2B5EF4-FFF2-40B4-BE49-F238E27FC236}">
                <a16:creationId xmlns:a16="http://schemas.microsoft.com/office/drawing/2014/main" id="{0E521122-C0FF-C67D-9F7C-B7B6C4E8D7EB}"/>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pic>
        <p:nvPicPr>
          <p:cNvPr id="2" name="Graphique 1">
            <a:extLst>
              <a:ext uri="{FF2B5EF4-FFF2-40B4-BE49-F238E27FC236}">
                <a16:creationId xmlns:a16="http://schemas.microsoft.com/office/drawing/2014/main" id="{A9A0439A-0C24-0C21-CB32-B6EEFBA62D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6629" y="2190319"/>
            <a:ext cx="406400" cy="406400"/>
          </a:xfrm>
          <a:prstGeom prst="rect">
            <a:avLst/>
          </a:prstGeom>
        </p:spPr>
      </p:pic>
      <p:pic>
        <p:nvPicPr>
          <p:cNvPr id="11" name="Graphique 10">
            <a:extLst>
              <a:ext uri="{FF2B5EF4-FFF2-40B4-BE49-F238E27FC236}">
                <a16:creationId xmlns:a16="http://schemas.microsoft.com/office/drawing/2014/main" id="{CE12310A-D2F5-A06B-E92D-3A8263F409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6628" y="2741376"/>
            <a:ext cx="406401" cy="406401"/>
          </a:xfrm>
          <a:prstGeom prst="rect">
            <a:avLst/>
          </a:prstGeom>
        </p:spPr>
      </p:pic>
    </p:spTree>
    <p:extLst>
      <p:ext uri="{BB962C8B-B14F-4D97-AF65-F5344CB8AC3E}">
        <p14:creationId xmlns:p14="http://schemas.microsoft.com/office/powerpoint/2010/main" val="2978122858"/>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8C74112C-EB1D-B107-DEC3-161E8C773D4D}"/>
              </a:ext>
            </a:extLst>
          </p:cNvPr>
          <p:cNvSpPr>
            <a:spLocks noGrp="1"/>
          </p:cNvSpPr>
          <p:nvPr>
            <p:ph type="body" sz="quarter" idx="10"/>
          </p:nvPr>
        </p:nvSpPr>
        <p:spPr/>
        <p:txBody>
          <a:bodyPr/>
          <a:lstStyle/>
          <a:p>
            <a:r>
              <a:rPr lang="fr-FR"/>
              <a:t>Prochaines étapes : Test et déploiement</a:t>
            </a:r>
          </a:p>
        </p:txBody>
      </p:sp>
      <p:sp>
        <p:nvSpPr>
          <p:cNvPr id="7" name="ZoneTexte 6">
            <a:extLst>
              <a:ext uri="{FF2B5EF4-FFF2-40B4-BE49-F238E27FC236}">
                <a16:creationId xmlns:a16="http://schemas.microsoft.com/office/drawing/2014/main" id="{D1713ADA-307D-AB38-20D5-135EF67518C7}"/>
              </a:ext>
            </a:extLst>
          </p:cNvPr>
          <p:cNvSpPr txBox="1"/>
          <p:nvPr/>
        </p:nvSpPr>
        <p:spPr>
          <a:xfrm>
            <a:off x="511990" y="1098185"/>
            <a:ext cx="10981568" cy="369332"/>
          </a:xfrm>
          <a:prstGeom prst="rect">
            <a:avLst/>
          </a:prstGeom>
          <a:noFill/>
        </p:spPr>
        <p:txBody>
          <a:bodyPr wrap="square">
            <a:spAutoFit/>
          </a:bodyPr>
          <a:lstStyle/>
          <a:p>
            <a:pPr defTabSz="1219170" fontAlgn="base">
              <a:spcBef>
                <a:spcPct val="0"/>
              </a:spcBef>
              <a:spcAft>
                <a:spcPct val="0"/>
              </a:spcAft>
            </a:pPr>
            <a:r>
              <a:rPr lang="fr-FR" b="1" dirty="0">
                <a:solidFill>
                  <a:srgbClr val="E94190">
                    <a:lumMod val="75000"/>
                  </a:srgbClr>
                </a:solidFill>
                <a:latin typeface="Arial"/>
                <a:ea typeface="Geneva" charset="-128"/>
              </a:rPr>
              <a:t>Message RS-URL, RS-BPV, RS-ER, RS-RI, RS-SR, GEO-POS, RS-RPIS</a:t>
            </a:r>
            <a:endParaRPr lang="fr-FR" b="1" dirty="0">
              <a:solidFill>
                <a:srgbClr val="E94190">
                  <a:lumMod val="75000"/>
                </a:srgbClr>
              </a:solidFill>
              <a:latin typeface="Arial" charset="0"/>
              <a:ea typeface="Geneva" charset="-128"/>
            </a:endParaRPr>
          </a:p>
        </p:txBody>
      </p:sp>
      <p:graphicFrame>
        <p:nvGraphicFramePr>
          <p:cNvPr id="2" name="Table 4">
            <a:extLst>
              <a:ext uri="{FF2B5EF4-FFF2-40B4-BE49-F238E27FC236}">
                <a16:creationId xmlns:a16="http://schemas.microsoft.com/office/drawing/2014/main" id="{946057A6-3606-871F-62E7-1B1D6EBBC57E}"/>
              </a:ext>
            </a:extLst>
          </p:cNvPr>
          <p:cNvGraphicFramePr>
            <a:graphicFrameLocks noGrp="1"/>
          </p:cNvGraphicFramePr>
          <p:nvPr>
            <p:extLst>
              <p:ext uri="{D42A27DB-BD31-4B8C-83A1-F6EECF244321}">
                <p14:modId xmlns:p14="http://schemas.microsoft.com/office/powerpoint/2010/main" val="3302024735"/>
              </p:ext>
            </p:extLst>
          </p:nvPr>
        </p:nvGraphicFramePr>
        <p:xfrm>
          <a:off x="511990" y="1578525"/>
          <a:ext cx="11289946" cy="4730151"/>
        </p:xfrm>
        <a:graphic>
          <a:graphicData uri="http://schemas.openxmlformats.org/drawingml/2006/table">
            <a:tbl>
              <a:tblPr firstRow="1" firstCol="1" bandRow="1">
                <a:tableStyleId>{5C22544A-7EE6-4342-B048-85BDC9FD1C3A}</a:tableStyleId>
              </a:tblPr>
              <a:tblGrid>
                <a:gridCol w="2273704">
                  <a:extLst>
                    <a:ext uri="{9D8B030D-6E8A-4147-A177-3AD203B41FA5}">
                      <a16:colId xmlns:a16="http://schemas.microsoft.com/office/drawing/2014/main" val="4215073615"/>
                    </a:ext>
                  </a:extLst>
                </a:gridCol>
                <a:gridCol w="2277878">
                  <a:extLst>
                    <a:ext uri="{9D8B030D-6E8A-4147-A177-3AD203B41FA5}">
                      <a16:colId xmlns:a16="http://schemas.microsoft.com/office/drawing/2014/main" val="75678058"/>
                    </a:ext>
                  </a:extLst>
                </a:gridCol>
                <a:gridCol w="2243234">
                  <a:extLst>
                    <a:ext uri="{9D8B030D-6E8A-4147-A177-3AD203B41FA5}">
                      <a16:colId xmlns:a16="http://schemas.microsoft.com/office/drawing/2014/main" val="1705443145"/>
                    </a:ext>
                  </a:extLst>
                </a:gridCol>
                <a:gridCol w="2312523">
                  <a:extLst>
                    <a:ext uri="{9D8B030D-6E8A-4147-A177-3AD203B41FA5}">
                      <a16:colId xmlns:a16="http://schemas.microsoft.com/office/drawing/2014/main" val="3940101717"/>
                    </a:ext>
                  </a:extLst>
                </a:gridCol>
                <a:gridCol w="2182607">
                  <a:extLst>
                    <a:ext uri="{9D8B030D-6E8A-4147-A177-3AD203B41FA5}">
                      <a16:colId xmlns:a16="http://schemas.microsoft.com/office/drawing/2014/main" val="1812121611"/>
                    </a:ext>
                  </a:extLst>
                </a:gridCol>
              </a:tblGrid>
              <a:tr h="512309">
                <a:tc>
                  <a:txBody>
                    <a:bodyPr/>
                    <a:lstStyle/>
                    <a:p>
                      <a:pPr algn="ctr">
                        <a:lnSpc>
                          <a:spcPct val="115000"/>
                        </a:lnSpc>
                        <a:spcAft>
                          <a:spcPts val="600"/>
                        </a:spcAft>
                      </a:pPr>
                      <a:r>
                        <a:rPr lang="fr-FR" sz="1400">
                          <a:solidFill>
                            <a:srgbClr val="006AB2"/>
                          </a:solidFill>
                          <a:effectLst/>
                          <a:latin typeface="+mn-lt"/>
                        </a:rPr>
                        <a:t>Pilote</a:t>
                      </a:r>
                      <a:endParaRPr lang="fr-FR" sz="1400">
                        <a:solidFill>
                          <a:srgbClr val="006AB2"/>
                        </a:solidFill>
                        <a:effectLst/>
                        <a:latin typeface="+mn-lt"/>
                        <a:ea typeface="Calibri" panose="020F0502020204030204" pitchFamily="34" charset="0"/>
                        <a:cs typeface="Arial" panose="020B0604020202020204" pitchFamily="34" charset="0"/>
                      </a:endParaRPr>
                    </a:p>
                  </a:txBody>
                  <a:tcPr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400">
                          <a:solidFill>
                            <a:srgbClr val="006AB2"/>
                          </a:solidFill>
                          <a:effectLst/>
                          <a:latin typeface="+mn-lt"/>
                          <a:ea typeface="Calibri" panose="020F0502020204030204" pitchFamily="34" charset="0"/>
                          <a:cs typeface="Arial" panose="020B0604020202020204" pitchFamily="34" charset="0"/>
                        </a:rPr>
                        <a:t>Test ANS-Editeur Tablette</a:t>
                      </a:r>
                    </a:p>
                  </a:txBody>
                  <a:tcPr marT="0" marB="0" anchor="ctr">
                    <a:lnL w="12700" cmpd="sng">
                      <a:noFill/>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400">
                          <a:solidFill>
                            <a:srgbClr val="006AB2"/>
                          </a:solidFill>
                          <a:effectLst/>
                          <a:latin typeface="+mn-lt"/>
                          <a:ea typeface="Calibri" panose="020F0502020204030204" pitchFamily="34" charset="0"/>
                          <a:cs typeface="Arial" panose="020B0604020202020204" pitchFamily="34" charset="0"/>
                        </a:rPr>
                        <a:t>Tests ANS-Serveur ORU</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400">
                          <a:solidFill>
                            <a:srgbClr val="006AB2"/>
                          </a:solidFill>
                          <a:effectLst/>
                          <a:latin typeface="+mn-lt"/>
                          <a:ea typeface="Calibri" panose="020F0502020204030204" pitchFamily="34" charset="0"/>
                          <a:cs typeface="Arial" panose="020B0604020202020204" pitchFamily="34" charset="0"/>
                        </a:rPr>
                        <a:t>Tests Editeur Tablette-Serveur ORU</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400">
                          <a:solidFill>
                            <a:srgbClr val="006AB2"/>
                          </a:solidFill>
                          <a:effectLst/>
                          <a:latin typeface="+mn-lt"/>
                          <a:ea typeface="Calibri" panose="020F0502020204030204" pitchFamily="34" charset="0"/>
                          <a:cs typeface="Arial" panose="020B0604020202020204" pitchFamily="34" charset="0"/>
                        </a:rPr>
                        <a:t>Tests métier</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84817"/>
                  </a:ext>
                </a:extLst>
              </a:tr>
              <a:tr h="1112147">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400" b="1" kern="1200" dirty="0" err="1">
                          <a:solidFill>
                            <a:schemeClr val="tx1">
                              <a:lumMod val="65000"/>
                              <a:lumOff val="35000"/>
                            </a:schemeClr>
                          </a:solidFill>
                          <a:latin typeface="+mn-lt"/>
                          <a:ea typeface="+mn-ea"/>
                          <a:cs typeface="+mn-cs"/>
                        </a:rPr>
                        <a:t>SMUR-T@b</a:t>
                      </a:r>
                      <a:endParaRPr lang="fr-FR" sz="1400" b="1" kern="1200" dirty="0">
                        <a:solidFill>
                          <a:schemeClr val="tx1">
                            <a:lumMod val="65000"/>
                            <a:lumOff val="35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68 - Appligos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55 – Exos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77 - Scriptal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lnSpc>
                          <a:spcPct val="115000"/>
                        </a:lnSpc>
                        <a:spcAft>
                          <a:spcPts val="0"/>
                        </a:spcAft>
                      </a:pPr>
                      <a:endParaRPr lang="fr-FR" sz="1300" i="0" u="none">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384953"/>
                  </a:ext>
                </a:extLst>
              </a:tr>
              <a:tr h="879566">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400" b="1" kern="1200" err="1">
                          <a:solidFill>
                            <a:schemeClr val="tx1">
                              <a:lumMod val="65000"/>
                              <a:lumOff val="35000"/>
                            </a:schemeClr>
                          </a:solidFill>
                          <a:latin typeface="+mn-lt"/>
                          <a:ea typeface="+mn-ea"/>
                          <a:cs typeface="+mn-cs"/>
                        </a:rPr>
                        <a:t>Nomadeec</a:t>
                      </a:r>
                      <a:endParaRPr lang="fr-FR" sz="1400" b="1" kern="1200">
                        <a:solidFill>
                          <a:schemeClr val="tx1">
                            <a:lumMod val="65000"/>
                            <a:lumOff val="35000"/>
                          </a:schemeClr>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21-58 – INETUM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86 - INETUM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endParaRPr>
                    </a:p>
                  </a:txBody>
                  <a:tcPr marT="0" marB="0" anchor="ctr">
                    <a:lnL w="12700">
                      <a:noFill/>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endParaRPr lang="fr-FR" sz="1300" b="0" i="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lnSpc>
                          <a:spcPct val="115000"/>
                        </a:lnSpc>
                        <a:spcAft>
                          <a:spcPts val="0"/>
                        </a:spcAft>
                      </a:pPr>
                      <a:endParaRPr lang="fr-FR" sz="1300" i="0" u="none">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9594838"/>
                  </a:ext>
                </a:extLst>
              </a:tr>
              <a:tr h="928190">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400" b="1" kern="1200" dirty="0">
                          <a:solidFill>
                            <a:schemeClr val="tx1">
                              <a:lumMod val="65000"/>
                              <a:lumOff val="35000"/>
                            </a:schemeClr>
                          </a:solidFill>
                          <a:latin typeface="+mn-lt"/>
                          <a:ea typeface="+mn-ea"/>
                          <a:cs typeface="+mn-cs"/>
                        </a:rPr>
                        <a:t>Parsys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94 - INETUM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95 – Scriptal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endParaRPr lang="fr-FR" sz="1300" b="0" i="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0" u="none">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0929096"/>
                  </a:ext>
                </a:extLst>
              </a:tr>
              <a:tr h="768910">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400" b="1" kern="1200" dirty="0">
                          <a:solidFill>
                            <a:schemeClr val="tx1">
                              <a:lumMod val="65000"/>
                              <a:lumOff val="35000"/>
                            </a:schemeClr>
                          </a:solidFill>
                          <a:latin typeface="+mn-lt"/>
                          <a:ea typeface="+mn-ea"/>
                          <a:cs typeface="+mn-cs"/>
                        </a:rPr>
                        <a:t>BISOM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85 - INETUM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rPr>
                        <a:t>SAMU 73 - Appligos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dirty="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fr-FR" sz="1300" b="0" i="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fr-FR" sz="1300" i="0" u="none">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5568581"/>
                  </a:ext>
                </a:extLst>
              </a:tr>
              <a:tr h="529029">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400" b="1" kern="1200">
                          <a:solidFill>
                            <a:schemeClr val="tx1">
                              <a:lumMod val="65000"/>
                              <a:lumOff val="35000"/>
                            </a:schemeClr>
                          </a:solidFill>
                          <a:latin typeface="+mn-lt"/>
                          <a:ea typeface="+mn-ea"/>
                          <a:cs typeface="+mn-cs"/>
                        </a:rPr>
                        <a:t>Exos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80</a:t>
                      </a: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fr-FR" sz="1300" b="0" i="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fr-FR" sz="1300" i="0" u="none">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0"/>
                        </a:spcAft>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8136807"/>
                  </a:ext>
                </a:extLst>
              </a:tr>
            </a:tbl>
          </a:graphicData>
        </a:graphic>
      </p:graphicFrame>
      <p:sp>
        <p:nvSpPr>
          <p:cNvPr id="3" name="ZoneTexte 2">
            <a:extLst>
              <a:ext uri="{FF2B5EF4-FFF2-40B4-BE49-F238E27FC236}">
                <a16:creationId xmlns:a16="http://schemas.microsoft.com/office/drawing/2014/main" id="{3ED59436-AA8A-B9D3-898D-1A37B5F58F90}"/>
              </a:ext>
            </a:extLst>
          </p:cNvPr>
          <p:cNvSpPr txBox="1"/>
          <p:nvPr/>
        </p:nvSpPr>
        <p:spPr>
          <a:xfrm rot="20962712">
            <a:off x="3394460" y="2846246"/>
            <a:ext cx="7156126" cy="2554545"/>
          </a:xfrm>
          <a:prstGeom prst="rect">
            <a:avLst/>
          </a:prstGeom>
          <a:solidFill>
            <a:schemeClr val="bg1">
              <a:lumMod val="95000"/>
            </a:schemeClr>
          </a:solidFill>
        </p:spPr>
        <p:txBody>
          <a:bodyPr wrap="none" rtlCol="0">
            <a:spAutoFit/>
          </a:bodyPr>
          <a:lstStyle/>
          <a:p>
            <a:pPr algn="ctr"/>
            <a:r>
              <a:rPr lang="fr-FR" sz="3200" i="1" dirty="0">
                <a:solidFill>
                  <a:schemeClr val="bg1">
                    <a:lumMod val="50000"/>
                  </a:schemeClr>
                </a:solidFill>
              </a:rPr>
              <a:t>En attente de la publication de l’arrêté</a:t>
            </a:r>
          </a:p>
          <a:p>
            <a:pPr algn="ctr"/>
            <a:r>
              <a:rPr lang="fr-FR" sz="3200" i="1" dirty="0">
                <a:solidFill>
                  <a:schemeClr val="bg1">
                    <a:lumMod val="50000"/>
                  </a:schemeClr>
                </a:solidFill>
              </a:rPr>
              <a:t>pour le RS-RPIS</a:t>
            </a:r>
          </a:p>
          <a:p>
            <a:pPr algn="ctr"/>
            <a:r>
              <a:rPr lang="fr-FR" sz="3200" i="1" dirty="0">
                <a:solidFill>
                  <a:schemeClr val="bg1">
                    <a:lumMod val="50000"/>
                  </a:schemeClr>
                </a:solidFill>
              </a:rPr>
              <a:t>+</a:t>
            </a:r>
          </a:p>
          <a:p>
            <a:pPr algn="ctr"/>
            <a:r>
              <a:rPr lang="fr-FR" sz="3200" i="1" dirty="0">
                <a:solidFill>
                  <a:schemeClr val="bg1">
                    <a:lumMod val="50000"/>
                  </a:schemeClr>
                </a:solidFill>
              </a:rPr>
              <a:t>Finalisation des échanges du RS-EDA</a:t>
            </a:r>
          </a:p>
          <a:p>
            <a:pPr algn="ctr"/>
            <a:r>
              <a:rPr lang="fr-FR" sz="3200" i="1" dirty="0">
                <a:solidFill>
                  <a:schemeClr val="bg1">
                    <a:lumMod val="50000"/>
                  </a:schemeClr>
                </a:solidFill>
              </a:rPr>
              <a:t>et RS-EDA-MAJ</a:t>
            </a:r>
          </a:p>
        </p:txBody>
      </p:sp>
      <p:sp>
        <p:nvSpPr>
          <p:cNvPr id="5" name="Espace réservé du pied de page 4">
            <a:extLst>
              <a:ext uri="{FF2B5EF4-FFF2-40B4-BE49-F238E27FC236}">
                <a16:creationId xmlns:a16="http://schemas.microsoft.com/office/drawing/2014/main" id="{27468D42-AEF2-C400-38B8-F6A94B9926A6}"/>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Tree>
    <p:extLst>
      <p:ext uri="{BB962C8B-B14F-4D97-AF65-F5344CB8AC3E}">
        <p14:creationId xmlns:p14="http://schemas.microsoft.com/office/powerpoint/2010/main" val="31539964"/>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C5E3F-402C-E877-5F33-06A916A644A9}"/>
              </a:ext>
            </a:extLst>
          </p:cNvPr>
          <p:cNvSpPr>
            <a:spLocks noGrp="1"/>
          </p:cNvSpPr>
          <p:nvPr>
            <p:ph type="title"/>
          </p:nvPr>
        </p:nvSpPr>
        <p:spPr/>
        <p:txBody>
          <a:bodyPr/>
          <a:lstStyle/>
          <a:p>
            <a:r>
              <a:rPr lang="fr-FR"/>
              <a:t>2.4. Lien 15-NexSIS</a:t>
            </a:r>
          </a:p>
        </p:txBody>
      </p:sp>
      <p:sp>
        <p:nvSpPr>
          <p:cNvPr id="3" name="Espace réservé du texte 2">
            <a:extLst>
              <a:ext uri="{FF2B5EF4-FFF2-40B4-BE49-F238E27FC236}">
                <a16:creationId xmlns:a16="http://schemas.microsoft.com/office/drawing/2014/main" id="{576851C2-FCF9-A10F-B609-B20EB79D11F6}"/>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209110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920A6744-1570-7E87-B5B9-769C128495D2}"/>
              </a:ext>
            </a:extLst>
          </p:cNvPr>
          <p:cNvSpPr>
            <a:spLocks noGrp="1"/>
          </p:cNvSpPr>
          <p:nvPr>
            <p:ph type="body" sz="quarter" idx="10"/>
          </p:nvPr>
        </p:nvSpPr>
        <p:spPr/>
        <p:txBody>
          <a:bodyPr/>
          <a:lstStyle/>
          <a:p>
            <a:r>
              <a:rPr lang="fr-FR"/>
              <a:t>Point de situation des travaux 15-NexSIS</a:t>
            </a:r>
          </a:p>
          <a:p>
            <a:endParaRPr lang="fr-FR"/>
          </a:p>
        </p:txBody>
      </p:sp>
      <p:grpSp>
        <p:nvGrpSpPr>
          <p:cNvPr id="8" name="Group 19">
            <a:extLst>
              <a:ext uri="{FF2B5EF4-FFF2-40B4-BE49-F238E27FC236}">
                <a16:creationId xmlns:a16="http://schemas.microsoft.com/office/drawing/2014/main" id="{1B8D996C-E934-5CE6-65C9-FB779FC6CE9A}"/>
              </a:ext>
            </a:extLst>
          </p:cNvPr>
          <p:cNvGrpSpPr/>
          <p:nvPr/>
        </p:nvGrpSpPr>
        <p:grpSpPr>
          <a:xfrm>
            <a:off x="624520" y="1316971"/>
            <a:ext cx="10942960" cy="4824146"/>
            <a:chOff x="755576" y="1203598"/>
            <a:chExt cx="3297910" cy="3571268"/>
          </a:xfrm>
        </p:grpSpPr>
        <p:sp>
          <p:nvSpPr>
            <p:cNvPr id="9" name="Rectangle: Rounded Corners 20">
              <a:extLst>
                <a:ext uri="{FF2B5EF4-FFF2-40B4-BE49-F238E27FC236}">
                  <a16:creationId xmlns:a16="http://schemas.microsoft.com/office/drawing/2014/main" id="{EA0A6E15-795C-B62B-FCF6-1ABFD6B35E98}"/>
                </a:ext>
              </a:extLst>
            </p:cNvPr>
            <p:cNvSpPr/>
            <p:nvPr/>
          </p:nvSpPr>
          <p:spPr>
            <a:xfrm>
              <a:off x="755576" y="1313650"/>
              <a:ext cx="3297910" cy="3461216"/>
            </a:xfrm>
            <a:prstGeom prst="roundRect">
              <a:avLst>
                <a:gd name="adj" fmla="val 3667"/>
              </a:avLst>
            </a:prstGeom>
            <a:noFill/>
            <a:ln w="12700" cap="flat" cmpd="sng" algn="ctr">
              <a:solidFill>
                <a:srgbClr val="D60951"/>
              </a:solidFill>
              <a:prstDash val="solid"/>
            </a:ln>
            <a:effectLst/>
          </p:spPr>
          <p:txBody>
            <a:bodyPr lIns="121920" tIns="144000" rIns="121920" bIns="60960" rtlCol="0" anchor="t"/>
            <a:lstStyle/>
            <a:p>
              <a:pPr marL="0" marR="0" lvl="0" indent="0" algn="just" defTabSz="1219170" eaLnBrk="1" fontAlgn="auto" latinLnBrk="0" hangingPunct="1">
                <a:lnSpc>
                  <a:spcPct val="100000"/>
                </a:lnSpc>
                <a:spcBef>
                  <a:spcPts val="0"/>
                </a:spcBef>
                <a:spcAft>
                  <a:spcPts val="0"/>
                </a:spcAft>
                <a:buClr>
                  <a:srgbClr val="95C23D"/>
                </a:buClr>
                <a:buSzTx/>
                <a:buFontTx/>
                <a:buNone/>
                <a:tabLst/>
                <a:defRPr/>
              </a:pPr>
              <a:endParaRPr kumimoji="0" lang="fr-FR" sz="1600" b="1" i="0" u="none" strike="noStrike" kern="0" cap="none" spc="0" normalizeH="0" baseline="0" noProof="0" dirty="0">
                <a:ln>
                  <a:noFill/>
                </a:ln>
                <a:solidFill>
                  <a:srgbClr val="000000">
                    <a:lumMod val="65000"/>
                    <a:lumOff val="35000"/>
                  </a:srgbClr>
                </a:solidFill>
                <a:effectLst/>
                <a:uLnTx/>
                <a:uFillTx/>
                <a:latin typeface="Arial"/>
                <a:cs typeface="Arial"/>
              </a:endParaRPr>
            </a:p>
            <a:p>
              <a:pPr marL="0" marR="0" lvl="0" indent="0" algn="just" defTabSz="121917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000000">
                      <a:lumMod val="65000"/>
                      <a:lumOff val="35000"/>
                    </a:srgbClr>
                  </a:solidFill>
                  <a:effectLst/>
                  <a:uLnTx/>
                  <a:uFillTx/>
                  <a:latin typeface="Arial"/>
                  <a:cs typeface="Arial"/>
                </a:rPr>
                <a:t>Disponible </a:t>
              </a:r>
              <a:r>
                <a:rPr kumimoji="0" lang="fr-FR" sz="1600" b="0" i="0" u="none" strike="noStrike" kern="0" cap="none" spc="0" normalizeH="0" baseline="0" noProof="0" dirty="0">
                  <a:ln>
                    <a:noFill/>
                  </a:ln>
                  <a:solidFill>
                    <a:srgbClr val="000000">
                      <a:lumMod val="65000"/>
                      <a:lumOff val="35000"/>
                    </a:srgbClr>
                  </a:solidFill>
                  <a:effectLst/>
                  <a:uLnTx/>
                  <a:uFillTx/>
                  <a:latin typeface="Arial"/>
                  <a:ea typeface="+mn-lt"/>
                  <a:cs typeface="Arial"/>
                </a:rPr>
                <a:t>→</a:t>
              </a:r>
              <a:r>
                <a:rPr kumimoji="0" lang="fr-FR" sz="1600" b="0" i="0" u="none" strike="noStrike" kern="0" cap="none" spc="0" normalizeH="0" baseline="0" noProof="0" dirty="0">
                  <a:ln>
                    <a:noFill/>
                  </a:ln>
                  <a:solidFill>
                    <a:srgbClr val="000000">
                      <a:lumMod val="65000"/>
                      <a:lumOff val="35000"/>
                    </a:srgbClr>
                  </a:solidFill>
                  <a:effectLst/>
                  <a:uLnTx/>
                  <a:uFillTx/>
                  <a:latin typeface="Arial"/>
                  <a:cs typeface="Arial"/>
                </a:rPr>
                <a:t> </a:t>
              </a:r>
              <a:r>
                <a:rPr kumimoji="0" lang="fr-FR" sz="1600" b="1" i="0" u="none" strike="noStrike" kern="0" cap="none" spc="0" normalizeH="0" baseline="0" noProof="0" dirty="0">
                  <a:ln>
                    <a:noFill/>
                  </a:ln>
                  <a:solidFill>
                    <a:srgbClr val="D60951"/>
                  </a:solidFill>
                  <a:effectLst/>
                  <a:uLnTx/>
                  <a:uFillTx/>
                  <a:latin typeface="Arial"/>
                  <a:cs typeface="Arial"/>
                </a:rPr>
                <a:t>DSF v1.9 </a:t>
              </a:r>
              <a:r>
                <a:rPr kumimoji="0" lang="fr-FR" sz="1600" i="0" u="none" strike="noStrike" kern="0" cap="none" spc="0" normalizeH="0" baseline="0" noProof="0" dirty="0">
                  <a:ln>
                    <a:noFill/>
                  </a:ln>
                  <a:solidFill>
                    <a:srgbClr val="D60951"/>
                  </a:solidFill>
                  <a:effectLst/>
                  <a:uLnTx/>
                  <a:uFillTx/>
                  <a:latin typeface="Arial"/>
                  <a:cs typeface="Arial"/>
                </a:rPr>
                <a:t>(</a:t>
              </a:r>
              <a:r>
                <a:rPr lang="fr-FR" sz="1600" kern="0" dirty="0">
                  <a:solidFill>
                    <a:srgbClr val="D60951"/>
                  </a:solidFill>
                  <a:latin typeface="Arial"/>
                  <a:cs typeface="Arial"/>
                </a:rPr>
                <a:t>octobre</a:t>
              </a:r>
              <a:r>
                <a:rPr kumimoji="0" lang="fr-FR" sz="1600" i="0" u="none" strike="noStrike" kern="0" cap="none" spc="0" normalizeH="0" baseline="0" noProof="0" dirty="0">
                  <a:ln>
                    <a:noFill/>
                  </a:ln>
                  <a:solidFill>
                    <a:srgbClr val="D60951"/>
                  </a:solidFill>
                  <a:effectLst/>
                  <a:uLnTx/>
                  <a:uFillTx/>
                  <a:latin typeface="Arial"/>
                  <a:cs typeface="Arial"/>
                </a:rPr>
                <a:t>)</a:t>
              </a:r>
              <a:endParaRPr kumimoji="0" lang="fr-FR" sz="1867" i="0" u="none" strike="noStrike" kern="0" cap="none" spc="0" normalizeH="0" baseline="0" noProof="0" dirty="0">
                <a:ln>
                  <a:noFill/>
                </a:ln>
                <a:solidFill>
                  <a:srgbClr val="D60951"/>
                </a:solidFill>
                <a:effectLst/>
                <a:uLnTx/>
                <a:uFillTx/>
                <a:latin typeface="Arial"/>
                <a:cs typeface="Arial"/>
              </a:endParaRPr>
            </a:p>
            <a:p>
              <a:pPr marL="0" marR="0" lvl="0" indent="0" algn="just" defTabSz="1219170" eaLnBrk="1" fontAlgn="auto" latinLnBrk="0" hangingPunct="1">
                <a:lnSpc>
                  <a:spcPct val="100000"/>
                </a:lnSpc>
                <a:spcBef>
                  <a:spcPts val="0"/>
                </a:spcBef>
                <a:spcAft>
                  <a:spcPts val="0"/>
                </a:spcAft>
                <a:buClrTx/>
                <a:buSzTx/>
                <a:buFontTx/>
                <a:buNone/>
                <a:tabLst/>
                <a:defRPr/>
              </a:pPr>
              <a:endParaRPr kumimoji="0" lang="fr-FR" sz="1070" b="1" i="0" u="none" strike="noStrike" kern="0" cap="none" spc="0" normalizeH="0" baseline="0" noProof="0" dirty="0">
                <a:ln>
                  <a:noFill/>
                </a:ln>
                <a:solidFill>
                  <a:srgbClr val="000000">
                    <a:lumMod val="65000"/>
                    <a:lumOff val="35000"/>
                  </a:srgbClr>
                </a:solidFill>
                <a:effectLst/>
                <a:uLnTx/>
                <a:uFillTx/>
                <a:latin typeface="Arial"/>
                <a:cs typeface="Arial"/>
              </a:endParaRPr>
            </a:p>
            <a:p>
              <a:pPr marL="380990" marR="0" lvl="0" indent="-380990" algn="just" defTabSz="1219170" eaLnBrk="1" fontAlgn="auto" latinLnBrk="0" hangingPunct="1">
                <a:lnSpc>
                  <a:spcPct val="100000"/>
                </a:lnSpc>
                <a:spcBef>
                  <a:spcPts val="0"/>
                </a:spcBef>
                <a:spcAft>
                  <a:spcPts val="0"/>
                </a:spcAft>
                <a:buClr>
                  <a:srgbClr val="95C23D"/>
                </a:buClr>
                <a:buSzTx/>
                <a:buFont typeface="Wingdings" panose="05000000000000000000" pitchFamily="2" charset="2"/>
                <a:buChar char="ü"/>
                <a:tabLst/>
                <a:defRPr/>
              </a:pPr>
              <a:r>
                <a:rPr kumimoji="0" lang="fr-FR" sz="1400" b="0" i="0" u="none" strike="noStrike" kern="0" cap="none" spc="0" normalizeH="0" baseline="0" noProof="0" dirty="0">
                  <a:ln>
                    <a:noFill/>
                  </a:ln>
                  <a:solidFill>
                    <a:srgbClr val="000000">
                      <a:lumMod val="65000"/>
                      <a:lumOff val="35000"/>
                    </a:srgbClr>
                  </a:solidFill>
                  <a:effectLst/>
                  <a:uLnTx/>
                  <a:uFillTx/>
                  <a:latin typeface="Arial"/>
                  <a:cs typeface="Arial"/>
                </a:rPr>
                <a:t>Nouvelle version du DSF (v1.9), </a:t>
              </a:r>
              <a:r>
                <a:rPr kumimoji="0" lang="fr-FR" sz="1400" b="0" i="0" u="none" strike="noStrike" kern="0" cap="none" spc="0" normalizeH="0" baseline="0" noProof="0" dirty="0">
                  <a:ln>
                    <a:noFill/>
                  </a:ln>
                  <a:solidFill>
                    <a:schemeClr val="bg1">
                      <a:lumMod val="50000"/>
                    </a:schemeClr>
                  </a:solidFill>
                  <a:effectLst/>
                  <a:uLnTx/>
                  <a:uFillTx/>
                  <a:latin typeface="Arial"/>
                  <a:cs typeface="Arial"/>
                </a:rPr>
                <a:t>incluant notamment toutes les mises à jour sur la partie EMSI</a:t>
              </a:r>
            </a:p>
            <a:p>
              <a:pPr marL="380990" marR="0" lvl="0" indent="-380990" algn="just" defTabSz="1219170" eaLnBrk="1" fontAlgn="auto" latinLnBrk="0" hangingPunct="1">
                <a:lnSpc>
                  <a:spcPct val="100000"/>
                </a:lnSpc>
                <a:spcBef>
                  <a:spcPts val="0"/>
                </a:spcBef>
                <a:spcAft>
                  <a:spcPts val="0"/>
                </a:spcAft>
                <a:buClr>
                  <a:srgbClr val="95C23D"/>
                </a:buClr>
                <a:buSzTx/>
                <a:buFont typeface="Wingdings" panose="05000000000000000000" pitchFamily="2" charset="2"/>
                <a:buChar char="ü"/>
                <a:tabLst/>
                <a:defRPr/>
              </a:pPr>
              <a:r>
                <a:rPr kumimoji="0" lang="fr-FR" sz="1400" b="0" i="0" u="none" strike="noStrike" kern="0" cap="none" spc="0" normalizeH="0" baseline="0" noProof="0" dirty="0">
                  <a:ln>
                    <a:noFill/>
                  </a:ln>
                  <a:solidFill>
                    <a:srgbClr val="000000">
                      <a:lumMod val="65000"/>
                      <a:lumOff val="35000"/>
                    </a:srgbClr>
                  </a:solidFill>
                  <a:effectLst/>
                  <a:uLnTx/>
                  <a:uFillTx/>
                  <a:latin typeface="Arial"/>
                  <a:cs typeface="Arial"/>
                </a:rPr>
                <a:t>Recette sur l’échange du RC-EDA finalisée avec INETUM</a:t>
              </a:r>
            </a:p>
            <a:p>
              <a:pPr marL="0" marR="0" lvl="0" indent="0" algn="just" defTabSz="1219170" eaLnBrk="1" fontAlgn="auto" latinLnBrk="0" hangingPunct="1">
                <a:lnSpc>
                  <a:spcPct val="100000"/>
                </a:lnSpc>
                <a:spcBef>
                  <a:spcPts val="0"/>
                </a:spcBef>
                <a:spcAft>
                  <a:spcPts val="0"/>
                </a:spcAft>
                <a:buClr>
                  <a:srgbClr val="95C23D"/>
                </a:buClr>
                <a:buSzTx/>
                <a:buFontTx/>
                <a:buNone/>
                <a:tabLst/>
                <a:defRPr/>
              </a:pPr>
              <a:endParaRPr kumimoji="0" lang="fr-FR" sz="1600" b="0" i="0" u="none" strike="noStrike" kern="0" cap="none" spc="0" normalizeH="0" baseline="0" noProof="0" dirty="0">
                <a:ln>
                  <a:noFill/>
                </a:ln>
                <a:solidFill>
                  <a:srgbClr val="000000">
                    <a:lumMod val="65000"/>
                    <a:lumOff val="35000"/>
                  </a:srgbClr>
                </a:solidFill>
                <a:effectLst/>
                <a:uLnTx/>
                <a:uFillTx/>
                <a:latin typeface="Arial"/>
                <a:cs typeface="Arial"/>
              </a:endParaRPr>
            </a:p>
            <a:p>
              <a:pPr marL="0" marR="0" lvl="0" indent="0" algn="just" defTabSz="1219170" eaLnBrk="1" fontAlgn="auto" latinLnBrk="0" hangingPunct="1">
                <a:lnSpc>
                  <a:spcPct val="100000"/>
                </a:lnSpc>
                <a:spcBef>
                  <a:spcPts val="0"/>
                </a:spcBef>
                <a:spcAft>
                  <a:spcPts val="0"/>
                </a:spcAft>
                <a:buClr>
                  <a:srgbClr val="FFC000"/>
                </a:buClr>
                <a:buSzTx/>
                <a:buFontTx/>
                <a:buNone/>
                <a:tabLst/>
                <a:defRPr/>
              </a:pPr>
              <a:r>
                <a:rPr kumimoji="0" lang="fr-FR" sz="1600" b="1" i="1" u="none" strike="noStrike" kern="0" cap="none" spc="0" normalizeH="0" baseline="0" noProof="0" dirty="0">
                  <a:ln>
                    <a:noFill/>
                  </a:ln>
                  <a:solidFill>
                    <a:srgbClr val="000000">
                      <a:lumMod val="65000"/>
                      <a:lumOff val="35000"/>
                    </a:srgbClr>
                  </a:solidFill>
                  <a:effectLst/>
                  <a:uLnTx/>
                  <a:uFillTx/>
                  <a:latin typeface="Arial"/>
                  <a:cs typeface="Arial"/>
                </a:rPr>
                <a:t>En cours</a:t>
              </a:r>
              <a:endParaRPr kumimoji="0" lang="fr-FR" sz="1600" b="0" i="1" u="none" strike="noStrike" kern="0" cap="none" spc="0" normalizeH="0" baseline="0" noProof="0" dirty="0">
                <a:ln>
                  <a:noFill/>
                </a:ln>
                <a:solidFill>
                  <a:srgbClr val="000000">
                    <a:lumMod val="65000"/>
                    <a:lumOff val="35000"/>
                  </a:srgbClr>
                </a:solidFill>
                <a:effectLst/>
                <a:uLnTx/>
                <a:uFillTx/>
                <a:latin typeface="Arial"/>
                <a:cs typeface="Arial"/>
              </a:endParaRPr>
            </a:p>
            <a:p>
              <a:pPr marL="0" marR="0" lvl="0" indent="0" algn="just" defTabSz="1219170" eaLnBrk="1" fontAlgn="auto" latinLnBrk="0" hangingPunct="1">
                <a:lnSpc>
                  <a:spcPct val="100000"/>
                </a:lnSpc>
                <a:spcBef>
                  <a:spcPts val="0"/>
                </a:spcBef>
                <a:spcAft>
                  <a:spcPts val="0"/>
                </a:spcAft>
                <a:buClr>
                  <a:srgbClr val="FFC000"/>
                </a:buClr>
                <a:buSzTx/>
                <a:buFontTx/>
                <a:buNone/>
                <a:tabLst/>
                <a:defRPr/>
              </a:pPr>
              <a:endParaRPr kumimoji="0" lang="fr-FR" sz="1070" b="0" i="1" u="none" strike="noStrike" kern="0" cap="none" spc="0" normalizeH="0" baseline="0" noProof="0" dirty="0">
                <a:ln>
                  <a:noFill/>
                </a:ln>
                <a:solidFill>
                  <a:srgbClr val="000000">
                    <a:lumMod val="65000"/>
                    <a:lumOff val="35000"/>
                  </a:srgbClr>
                </a:solidFill>
                <a:effectLst/>
                <a:uLnTx/>
                <a:uFillTx/>
                <a:latin typeface="Arial"/>
                <a:cs typeface="Arial"/>
              </a:endParaRPr>
            </a:p>
            <a:p>
              <a:pPr marL="285750" indent="-285750" algn="just">
                <a:buClr>
                  <a:srgbClr val="FFC000"/>
                </a:buClr>
                <a:buFont typeface="Wingdings,Sans-Serif" panose="05000000000000000000" pitchFamily="2" charset="2"/>
                <a:buChar char="v"/>
              </a:pPr>
              <a:r>
                <a:rPr lang="fr-FR" sz="1400" dirty="0">
                  <a:solidFill>
                    <a:schemeClr val="tx1">
                      <a:lumMod val="65000"/>
                      <a:lumOff val="35000"/>
                    </a:schemeClr>
                  </a:solidFill>
                </a:rPr>
                <a:t>Validation de la recette des échanges RC-EDA avec NexSIS</a:t>
              </a:r>
            </a:p>
            <a:p>
              <a:pPr marL="285750" indent="-285750" algn="just">
                <a:buClr>
                  <a:srgbClr val="FFC000"/>
                </a:buClr>
                <a:buFont typeface="Wingdings,Sans-Serif" panose="05000000000000000000" pitchFamily="2" charset="2"/>
                <a:buChar char="v"/>
              </a:pPr>
              <a:r>
                <a:rPr lang="fr-FR" sz="1400" dirty="0">
                  <a:solidFill>
                    <a:schemeClr val="bg1">
                      <a:lumMod val="50000"/>
                    </a:schemeClr>
                  </a:solidFill>
                </a:rPr>
                <a:t>Attente de retours NexSIS sur nos échanges entre ses systèmes et autres questions Santé</a:t>
              </a:r>
            </a:p>
            <a:p>
              <a:pPr marL="285750" indent="-285750" algn="just">
                <a:buClr>
                  <a:srgbClr val="FFC000"/>
                </a:buClr>
                <a:buFont typeface="Wingdings,Sans-Serif" panose="05000000000000000000" pitchFamily="2" charset="2"/>
                <a:buChar char="v"/>
              </a:pPr>
              <a:r>
                <a:rPr lang="fr-FR" sz="1400" dirty="0">
                  <a:solidFill>
                    <a:schemeClr val="bg1">
                      <a:lumMod val="50000"/>
                    </a:schemeClr>
                  </a:solidFill>
                </a:rPr>
                <a:t>Attente NexSIS du développement sur le partage de messages opérationnels (EMSI)</a:t>
              </a:r>
              <a:endParaRPr lang="en-US" sz="1400" dirty="0">
                <a:solidFill>
                  <a:schemeClr val="bg1">
                    <a:lumMod val="50000"/>
                  </a:schemeClr>
                </a:solidFill>
              </a:endParaRPr>
            </a:p>
            <a:p>
              <a:pPr marL="285750" indent="-285750" algn="just">
                <a:buClr>
                  <a:srgbClr val="FFC000"/>
                </a:buClr>
                <a:buFont typeface="Wingdings" panose="05000000000000000000" pitchFamily="2" charset="2"/>
                <a:buChar char="v"/>
              </a:pPr>
              <a:r>
                <a:rPr lang="fr-FR" sz="1400" dirty="0">
                  <a:solidFill>
                    <a:schemeClr val="bg1">
                      <a:lumMod val="50000"/>
                    </a:schemeClr>
                  </a:solidFill>
                </a:rPr>
                <a:t>Stabilisation et échanges CISU sur les nomenclatures</a:t>
              </a:r>
            </a:p>
            <a:p>
              <a:pPr marL="0" marR="0" lvl="0" indent="0" algn="just" defTabSz="1219170" eaLnBrk="1" fontAlgn="auto" latinLnBrk="0" hangingPunct="1">
                <a:lnSpc>
                  <a:spcPct val="100000"/>
                </a:lnSpc>
                <a:spcBef>
                  <a:spcPts val="0"/>
                </a:spcBef>
                <a:spcAft>
                  <a:spcPts val="0"/>
                </a:spcAft>
                <a:buClr>
                  <a:srgbClr val="FFC000"/>
                </a:buClr>
                <a:buSzTx/>
                <a:buFontTx/>
                <a:buNone/>
                <a:tabLst/>
                <a:defRPr/>
              </a:pPr>
              <a:endParaRPr kumimoji="0" lang="fr-FR" sz="1600" b="0" i="1" u="none" strike="noStrike" kern="0" cap="none" spc="0" normalizeH="0" baseline="0" noProof="0" dirty="0">
                <a:ln>
                  <a:noFill/>
                </a:ln>
                <a:solidFill>
                  <a:srgbClr val="000000">
                    <a:lumMod val="65000"/>
                    <a:lumOff val="35000"/>
                  </a:srgbClr>
                </a:solidFill>
                <a:effectLst/>
                <a:uLnTx/>
                <a:uFillTx/>
                <a:latin typeface="Arial"/>
                <a:cs typeface="Arial"/>
              </a:endParaRPr>
            </a:p>
            <a:p>
              <a:pPr marL="0" marR="0" lvl="0" indent="0" algn="just" defTabSz="1219170" eaLnBrk="1" fontAlgn="auto" latinLnBrk="0" hangingPunct="1">
                <a:lnSpc>
                  <a:spcPct val="100000"/>
                </a:lnSpc>
                <a:spcBef>
                  <a:spcPts val="0"/>
                </a:spcBef>
                <a:spcAft>
                  <a:spcPts val="0"/>
                </a:spcAft>
                <a:buClr>
                  <a:srgbClr val="0070C0"/>
                </a:buClr>
                <a:buSzTx/>
                <a:buFontTx/>
                <a:buNone/>
                <a:tabLst/>
                <a:defRPr/>
              </a:pPr>
              <a:r>
                <a:rPr kumimoji="0" lang="fr-FR" sz="1600" b="1" i="1" u="none" strike="noStrike" kern="0" cap="none" spc="0" normalizeH="0" baseline="0" noProof="0" dirty="0">
                  <a:ln>
                    <a:noFill/>
                  </a:ln>
                  <a:solidFill>
                    <a:srgbClr val="000000">
                      <a:lumMod val="65000"/>
                      <a:lumOff val="35000"/>
                    </a:srgbClr>
                  </a:solidFill>
                  <a:effectLst/>
                  <a:uLnTx/>
                  <a:uFillTx/>
                  <a:latin typeface="Arial"/>
                  <a:cs typeface="Arial"/>
                </a:rPr>
                <a:t>A</a:t>
              </a:r>
              <a:r>
                <a:rPr kumimoji="0" lang="fr-FR" sz="1600" b="1" i="1" u="none" strike="noStrike" kern="0" cap="none" spc="0" normalizeH="0" baseline="0" noProof="0" dirty="0">
                  <a:ln>
                    <a:noFill/>
                  </a:ln>
                  <a:solidFill>
                    <a:srgbClr val="000000">
                      <a:lumMod val="65000"/>
                      <a:lumOff val="35000"/>
                    </a:srgbClr>
                  </a:solidFill>
                  <a:effectLst/>
                  <a:uLnTx/>
                  <a:uFillTx/>
                  <a:latin typeface="Arial"/>
                  <a:ea typeface="+mn-lt"/>
                  <a:cs typeface="Arial"/>
                </a:rPr>
                <a:t> venir</a:t>
              </a:r>
              <a:r>
                <a:rPr kumimoji="0" lang="fr-FR" sz="1600" b="1" i="0" u="none" strike="noStrike" kern="0" cap="none" spc="0" normalizeH="0" baseline="0" noProof="0" dirty="0">
                  <a:ln>
                    <a:noFill/>
                  </a:ln>
                  <a:solidFill>
                    <a:srgbClr val="000000">
                      <a:lumMod val="65000"/>
                      <a:lumOff val="35000"/>
                    </a:srgbClr>
                  </a:solidFill>
                  <a:effectLst/>
                  <a:uLnTx/>
                  <a:uFillTx/>
                  <a:latin typeface="Arial"/>
                  <a:ea typeface="+mn-lt"/>
                  <a:cs typeface="Arial"/>
                </a:rPr>
                <a:t> </a:t>
              </a:r>
              <a:r>
                <a:rPr kumimoji="0" lang="fr-FR" sz="1600" b="0" i="0" u="none" strike="noStrike" kern="0" cap="none" spc="0" normalizeH="0" baseline="0" noProof="0" dirty="0">
                  <a:ln>
                    <a:noFill/>
                  </a:ln>
                  <a:solidFill>
                    <a:srgbClr val="000000">
                      <a:lumMod val="65000"/>
                      <a:lumOff val="35000"/>
                    </a:srgbClr>
                  </a:solidFill>
                  <a:effectLst/>
                  <a:uLnTx/>
                  <a:uFillTx/>
                  <a:latin typeface="Arial"/>
                  <a:ea typeface="+mn-lt"/>
                  <a:cs typeface="Arial"/>
                </a:rPr>
                <a:t> </a:t>
              </a:r>
            </a:p>
            <a:p>
              <a:pPr marL="0" marR="0" lvl="0" indent="0" algn="just" defTabSz="1219170" eaLnBrk="1" fontAlgn="auto" latinLnBrk="0" hangingPunct="1">
                <a:lnSpc>
                  <a:spcPct val="100000"/>
                </a:lnSpc>
                <a:spcBef>
                  <a:spcPts val="0"/>
                </a:spcBef>
                <a:spcAft>
                  <a:spcPts val="0"/>
                </a:spcAft>
                <a:buClr>
                  <a:srgbClr val="0070C0"/>
                </a:buClr>
                <a:buSzTx/>
                <a:buFontTx/>
                <a:buNone/>
                <a:tabLst/>
                <a:defRPr/>
              </a:pPr>
              <a:endParaRPr kumimoji="0" lang="fr-FR" sz="1070" b="0" i="0" u="none" strike="noStrike" kern="0" cap="none" spc="0" normalizeH="0" baseline="0" noProof="0" dirty="0">
                <a:ln>
                  <a:noFill/>
                </a:ln>
                <a:solidFill>
                  <a:srgbClr val="000000">
                    <a:lumMod val="65000"/>
                    <a:lumOff val="35000"/>
                  </a:srgbClr>
                </a:solidFill>
                <a:effectLst/>
                <a:uLnTx/>
                <a:uFillTx/>
                <a:latin typeface="Arial"/>
                <a:ea typeface="+mn-lt"/>
                <a:cs typeface="Arial"/>
              </a:endParaRPr>
            </a:p>
            <a:p>
              <a:pPr marL="380990" marR="0" lvl="0" indent="-380990" algn="just" defTabSz="1219170" eaLnBrk="1" fontAlgn="auto" latinLnBrk="0" hangingPunct="1">
                <a:lnSpc>
                  <a:spcPct val="100000"/>
                </a:lnSpc>
                <a:spcBef>
                  <a:spcPts val="0"/>
                </a:spcBef>
                <a:spcAft>
                  <a:spcPts val="0"/>
                </a:spcAft>
                <a:buClr>
                  <a:srgbClr val="D60951"/>
                </a:buClr>
                <a:buSzTx/>
                <a:buFont typeface="Wingdings" panose="05000000000000000000" pitchFamily="2" charset="2"/>
                <a:buChar char="Ø"/>
                <a:tabLst/>
                <a:defRPr/>
              </a:pPr>
              <a:r>
                <a:rPr kumimoji="0" lang="fr-FR" sz="1400" b="0" i="0" u="none" strike="noStrike" kern="0" cap="none" spc="0" normalizeH="0" baseline="0" noProof="0" dirty="0">
                  <a:ln>
                    <a:noFill/>
                  </a:ln>
                  <a:solidFill>
                    <a:schemeClr val="bg1">
                      <a:lumMod val="50000"/>
                    </a:schemeClr>
                  </a:solidFill>
                  <a:effectLst/>
                  <a:uLnTx/>
                  <a:uFillTx/>
                  <a:latin typeface="Arial"/>
                  <a:cs typeface="Arial"/>
                </a:rPr>
                <a:t>Procédure de déploiement à définir avec NexSIS</a:t>
              </a:r>
            </a:p>
            <a:p>
              <a:pPr marL="380990" marR="0" lvl="0" indent="-380990" algn="just" defTabSz="1219170" eaLnBrk="1" fontAlgn="auto" latinLnBrk="0" hangingPunct="1">
                <a:lnSpc>
                  <a:spcPct val="100000"/>
                </a:lnSpc>
                <a:spcBef>
                  <a:spcPts val="0"/>
                </a:spcBef>
                <a:spcAft>
                  <a:spcPts val="0"/>
                </a:spcAft>
                <a:buClr>
                  <a:srgbClr val="D60951"/>
                </a:buClr>
                <a:buSzTx/>
                <a:buFont typeface="Wingdings" panose="05000000000000000000" pitchFamily="2" charset="2"/>
                <a:buChar char="Ø"/>
                <a:tabLst/>
                <a:defRPr/>
              </a:pPr>
              <a:r>
                <a:rPr kumimoji="0" lang="fr-FR" sz="1400" b="0" i="0" u="none" strike="noStrike" kern="0" cap="none" spc="0" normalizeH="0" baseline="0" noProof="0" dirty="0">
                  <a:ln>
                    <a:noFill/>
                  </a:ln>
                  <a:solidFill>
                    <a:schemeClr val="bg1">
                      <a:lumMod val="50000"/>
                    </a:schemeClr>
                  </a:solidFill>
                  <a:effectLst/>
                  <a:uLnTx/>
                  <a:uFillTx/>
                  <a:latin typeface="Arial"/>
                  <a:cs typeface="Arial"/>
                </a:rPr>
                <a:t>Réconciliation de Dossier/Affaire</a:t>
              </a:r>
            </a:p>
            <a:p>
              <a:pPr marL="380990" marR="0" lvl="0" indent="-380990" algn="just" defTabSz="1219170" eaLnBrk="1" fontAlgn="auto" latinLnBrk="0" hangingPunct="1">
                <a:lnSpc>
                  <a:spcPct val="100000"/>
                </a:lnSpc>
                <a:spcBef>
                  <a:spcPts val="0"/>
                </a:spcBef>
                <a:spcAft>
                  <a:spcPts val="0"/>
                </a:spcAft>
                <a:buClr>
                  <a:srgbClr val="D60951"/>
                </a:buClr>
                <a:buSzTx/>
                <a:buFont typeface="Wingdings" panose="05000000000000000000" pitchFamily="2" charset="2"/>
                <a:buChar char="Ø"/>
                <a:tabLst/>
                <a:defRPr/>
              </a:pPr>
              <a:r>
                <a:rPr kumimoji="0" lang="fr-FR" sz="1400" b="0" i="0" u="none" strike="noStrike" kern="0" cap="none" spc="0" normalizeH="0" baseline="0" noProof="0" dirty="0">
                  <a:ln>
                    <a:noFill/>
                  </a:ln>
                  <a:solidFill>
                    <a:schemeClr val="bg1">
                      <a:lumMod val="50000"/>
                    </a:schemeClr>
                  </a:solidFill>
                  <a:effectLst/>
                  <a:uLnTx/>
                  <a:uFillTx/>
                  <a:latin typeface="Arial"/>
                  <a:cs typeface="Arial"/>
                </a:rPr>
                <a:t>Échanges des patients et gestion des Bilans Patients/Victimes (voir périmètre 15-RPIS/SMUR)</a:t>
              </a:r>
            </a:p>
            <a:p>
              <a:pPr marL="380990" marR="0" lvl="0" indent="-380990" algn="just" defTabSz="1219170" eaLnBrk="1" fontAlgn="auto" latinLnBrk="0" hangingPunct="1">
                <a:lnSpc>
                  <a:spcPct val="100000"/>
                </a:lnSpc>
                <a:spcBef>
                  <a:spcPts val="0"/>
                </a:spcBef>
                <a:spcAft>
                  <a:spcPts val="0"/>
                </a:spcAft>
                <a:buClr>
                  <a:srgbClr val="D60951"/>
                </a:buClr>
                <a:buSzTx/>
                <a:buFont typeface="Wingdings" panose="05000000000000000000" pitchFamily="2" charset="2"/>
                <a:buChar char="Ø"/>
                <a:tabLst/>
                <a:defRPr/>
              </a:pPr>
              <a:r>
                <a:rPr kumimoji="0" lang="fr-FR" sz="1400" b="0" i="0" u="none" strike="noStrike" kern="0" cap="none" spc="0" normalizeH="0" baseline="0" noProof="0" dirty="0">
                  <a:ln>
                    <a:noFill/>
                  </a:ln>
                  <a:solidFill>
                    <a:schemeClr val="bg1">
                      <a:lumMod val="50000"/>
                    </a:schemeClr>
                  </a:solidFill>
                  <a:effectLst/>
                  <a:uLnTx/>
                  <a:uFillTx/>
                  <a:latin typeface="Arial"/>
                  <a:cs typeface="Arial"/>
                </a:rPr>
                <a:t>Tests entre le SAMU 44 et SDIS 44</a:t>
              </a:r>
            </a:p>
            <a:p>
              <a:pPr marL="380990" marR="0" lvl="0" indent="-380990" algn="just" defTabSz="1219170" eaLnBrk="1" fontAlgn="auto" latinLnBrk="0" hangingPunct="1">
                <a:lnSpc>
                  <a:spcPct val="100000"/>
                </a:lnSpc>
                <a:spcBef>
                  <a:spcPts val="0"/>
                </a:spcBef>
                <a:spcAft>
                  <a:spcPts val="0"/>
                </a:spcAft>
                <a:buClr>
                  <a:srgbClr val="D60951"/>
                </a:buClr>
                <a:buSzTx/>
                <a:buFont typeface="Wingdings" panose="05000000000000000000" pitchFamily="2" charset="2"/>
                <a:buChar char="Ø"/>
                <a:tabLst/>
                <a:defRPr/>
              </a:pPr>
              <a:r>
                <a:rPr kumimoji="0" lang="fr-FR" sz="1400" b="0" i="0" u="none" strike="noStrike" kern="0" cap="none" spc="0" normalizeH="0" baseline="0" noProof="0" dirty="0">
                  <a:ln>
                    <a:noFill/>
                  </a:ln>
                  <a:solidFill>
                    <a:schemeClr val="bg1">
                      <a:lumMod val="50000"/>
                    </a:schemeClr>
                  </a:solidFill>
                  <a:effectLst/>
                  <a:uLnTx/>
                  <a:uFillTx/>
                  <a:latin typeface="Arial"/>
                  <a:cs typeface="Arial"/>
                </a:rPr>
                <a:t>Autres pilotes (78, 95, 37, 50, 09) que le 44 en pause (dans l’attente des travaux et déploiements de NexSIS</a:t>
              </a:r>
            </a:p>
          </p:txBody>
        </p:sp>
        <p:sp>
          <p:nvSpPr>
            <p:cNvPr id="10" name="Rectangle 9">
              <a:extLst>
                <a:ext uri="{FF2B5EF4-FFF2-40B4-BE49-F238E27FC236}">
                  <a16:creationId xmlns:a16="http://schemas.microsoft.com/office/drawing/2014/main" id="{3A805119-8276-5B3E-1E64-D553E0B07FD9}"/>
                </a:ext>
              </a:extLst>
            </p:cNvPr>
            <p:cNvSpPr/>
            <p:nvPr/>
          </p:nvSpPr>
          <p:spPr>
            <a:xfrm>
              <a:off x="755576" y="1203598"/>
              <a:ext cx="3297910" cy="284868"/>
            </a:xfrm>
            <a:prstGeom prst="rect">
              <a:avLst/>
            </a:prstGeom>
            <a:solidFill>
              <a:srgbClr val="D60951"/>
            </a:solidFill>
            <a:ln w="12700" cap="flat" cmpd="sng" algn="ctr">
              <a:solidFill>
                <a:srgbClr val="D60951"/>
              </a:solidFill>
              <a:prstDash val="solid"/>
            </a:ln>
            <a:effectLst/>
          </p:spPr>
          <p:txBody>
            <a:bodyPr lIns="121920" tIns="60960" rIns="121920" bIns="60960" rtlCol="0" anchor="ctr"/>
            <a:lstStyle/>
            <a:p>
              <a:pPr marL="0" marR="0" lvl="0" indent="0" defTabSz="1219170" eaLnBrk="1" fontAlgn="auto" latinLnBrk="0" hangingPunct="1">
                <a:lnSpc>
                  <a:spcPct val="100000"/>
                </a:lnSpc>
                <a:spcBef>
                  <a:spcPts val="0"/>
                </a:spcBef>
                <a:spcAft>
                  <a:spcPts val="0"/>
                </a:spcAft>
                <a:buClrTx/>
                <a:buSzTx/>
                <a:buFontTx/>
                <a:buNone/>
                <a:tabLst/>
                <a:defRPr/>
              </a:pPr>
              <a:r>
                <a:rPr kumimoji="0" lang="fr-FR" sz="1867" b="1" i="0" u="none" strike="noStrike" kern="0" cap="none" spc="0" normalizeH="0" baseline="0" noProof="0">
                  <a:ln>
                    <a:noFill/>
                  </a:ln>
                  <a:solidFill>
                    <a:srgbClr val="FFFFFF"/>
                  </a:solidFill>
                  <a:effectLst/>
                  <a:uLnTx/>
                  <a:uFillTx/>
                  <a:latin typeface="Arial"/>
                  <a:cs typeface="Arial"/>
                </a:rPr>
                <a:t>Chantier fonctionnel 15-NexSIS (18)</a:t>
              </a:r>
            </a:p>
          </p:txBody>
        </p:sp>
      </p:grpSp>
      <p:sp>
        <p:nvSpPr>
          <p:cNvPr id="3" name="Espace réservé du pied de page 4">
            <a:extLst>
              <a:ext uri="{FF2B5EF4-FFF2-40B4-BE49-F238E27FC236}">
                <a16:creationId xmlns:a16="http://schemas.microsoft.com/office/drawing/2014/main" id="{38E11713-34E3-CD33-BEF2-9BAF8671A2DE}"/>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Tree>
    <p:extLst>
      <p:ext uri="{BB962C8B-B14F-4D97-AF65-F5344CB8AC3E}">
        <p14:creationId xmlns:p14="http://schemas.microsoft.com/office/powerpoint/2010/main" val="1929867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3992282-B262-2D4C-8983-CF3D673FC7DA}"/>
              </a:ext>
            </a:extLst>
          </p:cNvPr>
          <p:cNvSpPr>
            <a:spLocks noGrp="1"/>
          </p:cNvSpPr>
          <p:nvPr>
            <p:ph type="title"/>
          </p:nvPr>
        </p:nvSpPr>
        <p:spPr>
          <a:xfrm>
            <a:off x="481385" y="2033413"/>
            <a:ext cx="4195390" cy="412557"/>
          </a:xfrm>
        </p:spPr>
        <p:txBody>
          <a:bodyPr>
            <a:normAutofit/>
          </a:bodyPr>
          <a:lstStyle/>
          <a:p>
            <a:r>
              <a:rPr lang="fr-FR"/>
              <a:t>Déroulé du webinaire </a:t>
            </a:r>
          </a:p>
        </p:txBody>
      </p:sp>
      <p:sp>
        <p:nvSpPr>
          <p:cNvPr id="11" name="Espace réservé du contenu 2">
            <a:extLst>
              <a:ext uri="{FF2B5EF4-FFF2-40B4-BE49-F238E27FC236}">
                <a16:creationId xmlns:a16="http://schemas.microsoft.com/office/drawing/2014/main" id="{FC22E3E0-D8C5-2AAF-2BAF-BB261AB1EF43}"/>
              </a:ext>
            </a:extLst>
          </p:cNvPr>
          <p:cNvSpPr>
            <a:spLocks noGrp="1"/>
          </p:cNvSpPr>
          <p:nvPr>
            <p:ph sz="half" idx="1"/>
          </p:nvPr>
        </p:nvSpPr>
        <p:spPr>
          <a:xfrm>
            <a:off x="481385" y="2969812"/>
            <a:ext cx="9691104" cy="3698407"/>
          </a:xfrm>
        </p:spPr>
        <p:txBody>
          <a:bodyPr>
            <a:normAutofit/>
          </a:bodyPr>
          <a:lstStyle/>
          <a:p>
            <a:r>
              <a:rPr lang="fr-FR" dirty="0"/>
              <a:t>1/ Présentation et statuts des travaux du Hub Santé</a:t>
            </a:r>
          </a:p>
          <a:p>
            <a:pPr>
              <a:lnSpc>
                <a:spcPct val="100000"/>
              </a:lnSpc>
            </a:pPr>
            <a:r>
              <a:rPr lang="fr-FR" dirty="0"/>
              <a:t>	2.1 Focus : Chantier Technique</a:t>
            </a:r>
          </a:p>
          <a:p>
            <a:pPr>
              <a:lnSpc>
                <a:spcPct val="100000"/>
              </a:lnSpc>
            </a:pPr>
            <a:r>
              <a:rPr lang="fr-FR" dirty="0"/>
              <a:t>	2.2 Focus : Lien 15-15</a:t>
            </a:r>
          </a:p>
          <a:p>
            <a:pPr>
              <a:lnSpc>
                <a:spcPct val="100000"/>
              </a:lnSpc>
            </a:pPr>
            <a:r>
              <a:rPr lang="fr-FR" dirty="0"/>
              <a:t>	2.3 Focus : Lien 15-SMUR</a:t>
            </a:r>
          </a:p>
          <a:p>
            <a:pPr>
              <a:lnSpc>
                <a:spcPct val="100000"/>
              </a:lnSpc>
            </a:pPr>
            <a:r>
              <a:rPr lang="fr-FR" dirty="0"/>
              <a:t>	2.4 Focus : Lien 15-NexSIS</a:t>
            </a:r>
          </a:p>
          <a:p>
            <a:r>
              <a:rPr lang="fr-FR" dirty="0"/>
              <a:t>2/ Présentation des travaux des territoires</a:t>
            </a:r>
          </a:p>
          <a:p>
            <a:r>
              <a:rPr lang="fr-FR" dirty="0"/>
              <a:t>3/ Conclusion</a:t>
            </a:r>
          </a:p>
          <a:p>
            <a:endParaRPr lang="fr-FR" dirty="0"/>
          </a:p>
        </p:txBody>
      </p:sp>
    </p:spTree>
    <p:extLst>
      <p:ext uri="{BB962C8B-B14F-4D97-AF65-F5344CB8AC3E}">
        <p14:creationId xmlns:p14="http://schemas.microsoft.com/office/powerpoint/2010/main" val="2835244550"/>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F6519C17-3ADD-BDFB-6BF3-58356D9B2ACC}"/>
              </a:ext>
            </a:extLst>
          </p:cNvPr>
          <p:cNvSpPr>
            <a:spLocks noGrp="1"/>
          </p:cNvSpPr>
          <p:nvPr>
            <p:ph type="body" sz="quarter" idx="10"/>
          </p:nvPr>
        </p:nvSpPr>
        <p:spPr/>
        <p:txBody>
          <a:bodyPr/>
          <a:lstStyle/>
          <a:p>
            <a:r>
              <a:rPr lang="fr-FR"/>
              <a:t>Pilotes</a:t>
            </a:r>
          </a:p>
        </p:txBody>
      </p:sp>
      <p:sp>
        <p:nvSpPr>
          <p:cNvPr id="5" name="ZoneTexte 4">
            <a:extLst>
              <a:ext uri="{FF2B5EF4-FFF2-40B4-BE49-F238E27FC236}">
                <a16:creationId xmlns:a16="http://schemas.microsoft.com/office/drawing/2014/main" id="{2814BD6E-44EF-F2C7-7A56-C188CFD9BE93}"/>
              </a:ext>
            </a:extLst>
          </p:cNvPr>
          <p:cNvSpPr txBox="1"/>
          <p:nvPr/>
        </p:nvSpPr>
        <p:spPr>
          <a:xfrm>
            <a:off x="8235637" y="3134493"/>
            <a:ext cx="2745673" cy="502573"/>
          </a:xfrm>
          <a:prstGeom prst="rect">
            <a:avLst/>
          </a:prstGeom>
          <a:solidFill>
            <a:srgbClr val="FBD9E9"/>
          </a:solidFill>
        </p:spPr>
        <p:txBody>
          <a:bodyPr wrap="square" rtlCol="0">
            <a:spAutoFit/>
          </a:bodyPr>
          <a:lstStyle/>
          <a:p>
            <a:pPr defTabSz="1219170">
              <a:defRPr/>
            </a:pPr>
            <a:r>
              <a:rPr lang="fr-FR" sz="1333" b="1" dirty="0">
                <a:solidFill>
                  <a:prstClr val="black"/>
                </a:solidFill>
                <a:latin typeface="Arial"/>
                <a:ea typeface="Geneva" charset="-128"/>
              </a:rPr>
              <a:t>SAMU 37 </a:t>
            </a:r>
            <a:r>
              <a:rPr lang="fr-FR" sz="1200" i="1" dirty="0">
                <a:solidFill>
                  <a:prstClr val="black"/>
                </a:solidFill>
                <a:latin typeface="Arial"/>
                <a:ea typeface="Geneva" charset="-128"/>
              </a:rPr>
              <a:t>(NexSIS en déploiement)</a:t>
            </a:r>
          </a:p>
          <a:p>
            <a:pPr defTabSz="1219170">
              <a:defRPr/>
            </a:pPr>
            <a:r>
              <a:rPr lang="fr-FR" sz="1333" b="1" dirty="0">
                <a:solidFill>
                  <a:prstClr val="black"/>
                </a:solidFill>
                <a:latin typeface="Arial"/>
                <a:ea typeface="Geneva" charset="-128"/>
              </a:rPr>
              <a:t>SAMU 67 </a:t>
            </a:r>
            <a:r>
              <a:rPr lang="fr-FR" sz="1200" i="1" dirty="0">
                <a:solidFill>
                  <a:prstClr val="black"/>
                </a:solidFill>
                <a:latin typeface="Arial"/>
                <a:ea typeface="Geneva" charset="-128"/>
              </a:rPr>
              <a:t>(Test T4 2024)</a:t>
            </a:r>
            <a:endParaRPr lang="fr-FR" sz="1333" i="1" dirty="0">
              <a:solidFill>
                <a:prstClr val="black"/>
              </a:solidFill>
              <a:latin typeface="Arial"/>
              <a:ea typeface="Geneva" charset="-128"/>
            </a:endParaRPr>
          </a:p>
        </p:txBody>
      </p:sp>
      <p:sp>
        <p:nvSpPr>
          <p:cNvPr id="6" name="ZoneTexte 5">
            <a:extLst>
              <a:ext uri="{FF2B5EF4-FFF2-40B4-BE49-F238E27FC236}">
                <a16:creationId xmlns:a16="http://schemas.microsoft.com/office/drawing/2014/main" id="{6FC9100B-6C0E-D2B5-82B9-DB7480D3360F}"/>
              </a:ext>
            </a:extLst>
          </p:cNvPr>
          <p:cNvSpPr txBox="1"/>
          <p:nvPr/>
        </p:nvSpPr>
        <p:spPr>
          <a:xfrm>
            <a:off x="8235645" y="2230939"/>
            <a:ext cx="2745659" cy="482120"/>
          </a:xfrm>
          <a:prstGeom prst="rect">
            <a:avLst/>
          </a:prstGeom>
          <a:solidFill>
            <a:srgbClr val="DAE3F3"/>
          </a:solidFill>
        </p:spPr>
        <p:txBody>
          <a:bodyPr wrap="square" rtlCol="0">
            <a:spAutoFit/>
          </a:bodyPr>
          <a:lstStyle/>
          <a:p>
            <a:pPr defTabSz="1219170">
              <a:defRPr/>
            </a:pPr>
            <a:r>
              <a:rPr lang="fr-FR" sz="1333" b="1">
                <a:solidFill>
                  <a:prstClr val="black"/>
                </a:solidFill>
                <a:latin typeface="Arial"/>
                <a:ea typeface="Geneva" charset="-128"/>
              </a:rPr>
              <a:t>SAMU 09 </a:t>
            </a:r>
          </a:p>
          <a:p>
            <a:pPr defTabSz="1219170">
              <a:defRPr/>
            </a:pPr>
            <a:r>
              <a:rPr lang="fr-FR" sz="1200" i="1">
                <a:solidFill>
                  <a:prstClr val="black"/>
                </a:solidFill>
                <a:latin typeface="Arial"/>
                <a:ea typeface="Geneva" charset="-128"/>
              </a:rPr>
              <a:t>Test prévu au T2 2025</a:t>
            </a:r>
          </a:p>
        </p:txBody>
      </p:sp>
      <p:sp>
        <p:nvSpPr>
          <p:cNvPr id="7" name="ZoneTexte 6">
            <a:extLst>
              <a:ext uri="{FF2B5EF4-FFF2-40B4-BE49-F238E27FC236}">
                <a16:creationId xmlns:a16="http://schemas.microsoft.com/office/drawing/2014/main" id="{3CC2B9DB-D9CF-15DB-52C4-84596DAB53E0}"/>
              </a:ext>
            </a:extLst>
          </p:cNvPr>
          <p:cNvSpPr txBox="1"/>
          <p:nvPr/>
        </p:nvSpPr>
        <p:spPr>
          <a:xfrm>
            <a:off x="8235638" y="5804261"/>
            <a:ext cx="2745669" cy="482120"/>
          </a:xfrm>
          <a:prstGeom prst="rect">
            <a:avLst/>
          </a:prstGeom>
          <a:solidFill>
            <a:srgbClr val="70AD47">
              <a:lumMod val="20000"/>
              <a:lumOff val="80000"/>
            </a:srgbClr>
          </a:solidFill>
        </p:spPr>
        <p:txBody>
          <a:bodyPr wrap="square" rtlCol="0">
            <a:spAutoFit/>
          </a:bodyPr>
          <a:lstStyle/>
          <a:p>
            <a:pPr defTabSz="1219170">
              <a:defRPr/>
            </a:pPr>
            <a:r>
              <a:rPr lang="fr-FR" sz="1333" b="1" dirty="0">
                <a:solidFill>
                  <a:prstClr val="black"/>
                </a:solidFill>
                <a:latin typeface="Arial"/>
                <a:ea typeface="Geneva" charset="-128"/>
              </a:rPr>
              <a:t>SAMU 95 </a:t>
            </a:r>
          </a:p>
          <a:p>
            <a:pPr defTabSz="1219170">
              <a:defRPr/>
            </a:pPr>
            <a:r>
              <a:rPr lang="fr-FR" sz="1200" i="1" dirty="0">
                <a:solidFill>
                  <a:prstClr val="black"/>
                </a:solidFill>
                <a:latin typeface="Arial"/>
                <a:ea typeface="Geneva" charset="-128"/>
              </a:rPr>
              <a:t>NexSIS en cours de déploiement</a:t>
            </a:r>
          </a:p>
        </p:txBody>
      </p:sp>
      <p:grpSp>
        <p:nvGrpSpPr>
          <p:cNvPr id="8" name="Groupe 7">
            <a:extLst>
              <a:ext uri="{FF2B5EF4-FFF2-40B4-BE49-F238E27FC236}">
                <a16:creationId xmlns:a16="http://schemas.microsoft.com/office/drawing/2014/main" id="{33CAF10A-53C4-B46E-5571-B0045DBCBC40}"/>
              </a:ext>
            </a:extLst>
          </p:cNvPr>
          <p:cNvGrpSpPr/>
          <p:nvPr/>
        </p:nvGrpSpPr>
        <p:grpSpPr>
          <a:xfrm>
            <a:off x="7502425" y="1337679"/>
            <a:ext cx="384043" cy="376939"/>
            <a:chOff x="5385048" y="1445766"/>
            <a:chExt cx="288032" cy="282704"/>
          </a:xfrm>
        </p:grpSpPr>
        <p:sp>
          <p:nvSpPr>
            <p:cNvPr id="9" name="Oval 34">
              <a:extLst>
                <a:ext uri="{FF2B5EF4-FFF2-40B4-BE49-F238E27FC236}">
                  <a16:creationId xmlns:a16="http://schemas.microsoft.com/office/drawing/2014/main" id="{87A174C0-F871-D1B1-41BA-084C3EAB3AB1}"/>
                </a:ext>
              </a:extLst>
            </p:cNvPr>
            <p:cNvSpPr/>
            <p:nvPr/>
          </p:nvSpPr>
          <p:spPr>
            <a:xfrm>
              <a:off x="5385048" y="1445766"/>
              <a:ext cx="288032" cy="282704"/>
            </a:xfrm>
            <a:prstGeom prst="ellipse">
              <a:avLst/>
            </a:prstGeom>
            <a:solidFill>
              <a:srgbClr val="FFFFFF"/>
            </a:solidFill>
            <a:ln w="25400" cap="flat" cmpd="sng" algn="ctr">
              <a:solidFill>
                <a:srgbClr val="006AB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sp>
          <p:nvSpPr>
            <p:cNvPr id="10" name="Oval 47">
              <a:extLst>
                <a:ext uri="{FF2B5EF4-FFF2-40B4-BE49-F238E27FC236}">
                  <a16:creationId xmlns:a16="http://schemas.microsoft.com/office/drawing/2014/main" id="{250CC64B-C865-25AE-A666-71E1E2FEA141}"/>
                </a:ext>
              </a:extLst>
            </p:cNvPr>
            <p:cNvSpPr/>
            <p:nvPr/>
          </p:nvSpPr>
          <p:spPr>
            <a:xfrm>
              <a:off x="5427886" y="1487812"/>
              <a:ext cx="202356" cy="198613"/>
            </a:xfrm>
            <a:prstGeom prst="ellipse">
              <a:avLst/>
            </a:prstGeom>
            <a:solidFill>
              <a:srgbClr val="006AB2"/>
            </a:solidFill>
            <a:ln w="9525" cap="flat" cmpd="sng" algn="ctr">
              <a:solidFill>
                <a:srgbClr val="C7C0BA"/>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grpSp>
      <p:cxnSp>
        <p:nvCxnSpPr>
          <p:cNvPr id="11" name="Straight Connector 37">
            <a:extLst>
              <a:ext uri="{FF2B5EF4-FFF2-40B4-BE49-F238E27FC236}">
                <a16:creationId xmlns:a16="http://schemas.microsoft.com/office/drawing/2014/main" id="{9E96A790-16DF-6DA6-6D9A-7AFC84033B7C}"/>
              </a:ext>
            </a:extLst>
          </p:cNvPr>
          <p:cNvCxnSpPr>
            <a:cxnSpLocks/>
          </p:cNvCxnSpPr>
          <p:nvPr/>
        </p:nvCxnSpPr>
        <p:spPr>
          <a:xfrm>
            <a:off x="7694447" y="1714618"/>
            <a:ext cx="0" cy="927733"/>
          </a:xfrm>
          <a:prstGeom prst="line">
            <a:avLst/>
          </a:prstGeom>
          <a:noFill/>
          <a:ln w="28575" cap="flat" cmpd="sng" algn="ctr">
            <a:solidFill>
              <a:srgbClr val="006AB2"/>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2" name="Straight Connector 38">
            <a:extLst>
              <a:ext uri="{FF2B5EF4-FFF2-40B4-BE49-F238E27FC236}">
                <a16:creationId xmlns:a16="http://schemas.microsoft.com/office/drawing/2014/main" id="{B049793D-18BB-2837-C635-D79104293636}"/>
              </a:ext>
            </a:extLst>
          </p:cNvPr>
          <p:cNvCxnSpPr>
            <a:cxnSpLocks/>
          </p:cNvCxnSpPr>
          <p:nvPr/>
        </p:nvCxnSpPr>
        <p:spPr>
          <a:xfrm flipV="1">
            <a:off x="7694447" y="2640599"/>
            <a:ext cx="0" cy="1428163"/>
          </a:xfrm>
          <a:prstGeom prst="line">
            <a:avLst/>
          </a:prstGeom>
          <a:noFill/>
          <a:ln w="28575" cap="flat" cmpd="sng" algn="ctr">
            <a:solidFill>
              <a:srgbClr val="006AB2"/>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13" name="Groupe 12">
            <a:extLst>
              <a:ext uri="{FF2B5EF4-FFF2-40B4-BE49-F238E27FC236}">
                <a16:creationId xmlns:a16="http://schemas.microsoft.com/office/drawing/2014/main" id="{7E2F381B-C5F4-10A8-6BE0-2E7B660C0829}"/>
              </a:ext>
            </a:extLst>
          </p:cNvPr>
          <p:cNvGrpSpPr/>
          <p:nvPr/>
        </p:nvGrpSpPr>
        <p:grpSpPr>
          <a:xfrm>
            <a:off x="7502425" y="2263660"/>
            <a:ext cx="384043" cy="376939"/>
            <a:chOff x="5385048" y="3044178"/>
            <a:chExt cx="288032" cy="282704"/>
          </a:xfrm>
        </p:grpSpPr>
        <p:sp>
          <p:nvSpPr>
            <p:cNvPr id="14" name="Oval 37">
              <a:extLst>
                <a:ext uri="{FF2B5EF4-FFF2-40B4-BE49-F238E27FC236}">
                  <a16:creationId xmlns:a16="http://schemas.microsoft.com/office/drawing/2014/main" id="{6FB28003-C9F4-D9D9-3BD1-54C28FFD2339}"/>
                </a:ext>
              </a:extLst>
            </p:cNvPr>
            <p:cNvSpPr/>
            <p:nvPr/>
          </p:nvSpPr>
          <p:spPr>
            <a:xfrm>
              <a:off x="5385048" y="3044178"/>
              <a:ext cx="288032" cy="282704"/>
            </a:xfrm>
            <a:prstGeom prst="ellipse">
              <a:avLst/>
            </a:prstGeom>
            <a:solidFill>
              <a:srgbClr val="FFFFFF"/>
            </a:solidFill>
            <a:ln w="25400" cap="flat" cmpd="sng" algn="ctr">
              <a:solidFill>
                <a:srgbClr val="006AB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sp>
          <p:nvSpPr>
            <p:cNvPr id="15" name="Oval 47">
              <a:extLst>
                <a:ext uri="{FF2B5EF4-FFF2-40B4-BE49-F238E27FC236}">
                  <a16:creationId xmlns:a16="http://schemas.microsoft.com/office/drawing/2014/main" id="{7D94E374-1C3E-1448-084F-23AF3E15BCF3}"/>
                </a:ext>
              </a:extLst>
            </p:cNvPr>
            <p:cNvSpPr/>
            <p:nvPr/>
          </p:nvSpPr>
          <p:spPr>
            <a:xfrm>
              <a:off x="5427886" y="3090229"/>
              <a:ext cx="202356" cy="198613"/>
            </a:xfrm>
            <a:prstGeom prst="ellipse">
              <a:avLst/>
            </a:prstGeom>
            <a:solidFill>
              <a:srgbClr val="006AB2"/>
            </a:solidFill>
            <a:ln w="9525" cap="flat" cmpd="sng" algn="ctr">
              <a:solidFill>
                <a:srgbClr val="C7C0BA"/>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grpSp>
      <p:grpSp>
        <p:nvGrpSpPr>
          <p:cNvPr id="16" name="Groupe 15">
            <a:extLst>
              <a:ext uri="{FF2B5EF4-FFF2-40B4-BE49-F238E27FC236}">
                <a16:creationId xmlns:a16="http://schemas.microsoft.com/office/drawing/2014/main" id="{9D26E64E-B215-3F38-D19D-9B1307943A77}"/>
              </a:ext>
            </a:extLst>
          </p:cNvPr>
          <p:cNvGrpSpPr/>
          <p:nvPr/>
        </p:nvGrpSpPr>
        <p:grpSpPr>
          <a:xfrm>
            <a:off x="7502425" y="3238469"/>
            <a:ext cx="384043" cy="376939"/>
            <a:chOff x="5385048" y="3767105"/>
            <a:chExt cx="288032" cy="282704"/>
          </a:xfrm>
        </p:grpSpPr>
        <p:sp>
          <p:nvSpPr>
            <p:cNvPr id="17" name="Oval 37">
              <a:extLst>
                <a:ext uri="{FF2B5EF4-FFF2-40B4-BE49-F238E27FC236}">
                  <a16:creationId xmlns:a16="http://schemas.microsoft.com/office/drawing/2014/main" id="{0458475B-D79C-D4A8-D1CC-174612457C3F}"/>
                </a:ext>
              </a:extLst>
            </p:cNvPr>
            <p:cNvSpPr/>
            <p:nvPr/>
          </p:nvSpPr>
          <p:spPr>
            <a:xfrm>
              <a:off x="5385048" y="3767105"/>
              <a:ext cx="288032" cy="282704"/>
            </a:xfrm>
            <a:prstGeom prst="ellipse">
              <a:avLst/>
            </a:prstGeom>
            <a:solidFill>
              <a:srgbClr val="FFFFFF"/>
            </a:solidFill>
            <a:ln w="25400" cap="flat" cmpd="sng" algn="ctr">
              <a:solidFill>
                <a:srgbClr val="006AB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sp>
          <p:nvSpPr>
            <p:cNvPr id="18" name="Oval 47">
              <a:extLst>
                <a:ext uri="{FF2B5EF4-FFF2-40B4-BE49-F238E27FC236}">
                  <a16:creationId xmlns:a16="http://schemas.microsoft.com/office/drawing/2014/main" id="{A1F9AA1F-DEC7-74F0-2677-A39AAE690E2B}"/>
                </a:ext>
              </a:extLst>
            </p:cNvPr>
            <p:cNvSpPr/>
            <p:nvPr/>
          </p:nvSpPr>
          <p:spPr>
            <a:xfrm>
              <a:off x="5421062" y="3806332"/>
              <a:ext cx="202356" cy="198613"/>
            </a:xfrm>
            <a:prstGeom prst="ellipse">
              <a:avLst/>
            </a:prstGeom>
            <a:solidFill>
              <a:srgbClr val="006AB2"/>
            </a:solidFill>
            <a:ln w="9525" cap="flat" cmpd="sng" algn="ctr">
              <a:solidFill>
                <a:srgbClr val="C7C0BA"/>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grpSp>
      <p:grpSp>
        <p:nvGrpSpPr>
          <p:cNvPr id="19" name="Groupe 18">
            <a:extLst>
              <a:ext uri="{FF2B5EF4-FFF2-40B4-BE49-F238E27FC236}">
                <a16:creationId xmlns:a16="http://schemas.microsoft.com/office/drawing/2014/main" id="{B212E811-1C8C-45F7-E1FC-A14E75C10593}"/>
              </a:ext>
            </a:extLst>
          </p:cNvPr>
          <p:cNvGrpSpPr/>
          <p:nvPr/>
        </p:nvGrpSpPr>
        <p:grpSpPr>
          <a:xfrm>
            <a:off x="7502427" y="5855840"/>
            <a:ext cx="384043" cy="376939"/>
            <a:chOff x="5385048" y="3767105"/>
            <a:chExt cx="288032" cy="282704"/>
          </a:xfrm>
        </p:grpSpPr>
        <p:sp>
          <p:nvSpPr>
            <p:cNvPr id="20" name="Oval 37">
              <a:extLst>
                <a:ext uri="{FF2B5EF4-FFF2-40B4-BE49-F238E27FC236}">
                  <a16:creationId xmlns:a16="http://schemas.microsoft.com/office/drawing/2014/main" id="{B1C3AB49-5CB3-7B4B-21BB-2F793C4A195B}"/>
                </a:ext>
              </a:extLst>
            </p:cNvPr>
            <p:cNvSpPr/>
            <p:nvPr/>
          </p:nvSpPr>
          <p:spPr>
            <a:xfrm>
              <a:off x="5385048" y="3767105"/>
              <a:ext cx="288032" cy="282704"/>
            </a:xfrm>
            <a:prstGeom prst="ellipse">
              <a:avLst/>
            </a:prstGeom>
            <a:solidFill>
              <a:srgbClr val="FFFFFF"/>
            </a:solidFill>
            <a:ln w="25400" cap="flat" cmpd="sng" algn="ctr">
              <a:solidFill>
                <a:srgbClr val="006AB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sp>
          <p:nvSpPr>
            <p:cNvPr id="21" name="Oval 47">
              <a:extLst>
                <a:ext uri="{FF2B5EF4-FFF2-40B4-BE49-F238E27FC236}">
                  <a16:creationId xmlns:a16="http://schemas.microsoft.com/office/drawing/2014/main" id="{51538008-5097-B4AE-333B-3A169DE9E991}"/>
                </a:ext>
              </a:extLst>
            </p:cNvPr>
            <p:cNvSpPr/>
            <p:nvPr/>
          </p:nvSpPr>
          <p:spPr>
            <a:xfrm>
              <a:off x="5421062" y="3806332"/>
              <a:ext cx="202356" cy="198613"/>
            </a:xfrm>
            <a:prstGeom prst="ellipse">
              <a:avLst/>
            </a:prstGeom>
            <a:solidFill>
              <a:srgbClr val="006AB2"/>
            </a:solidFill>
            <a:ln w="9525" cap="flat" cmpd="sng" algn="ctr">
              <a:solidFill>
                <a:srgbClr val="C7C0BA"/>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grpSp>
      <p:cxnSp>
        <p:nvCxnSpPr>
          <p:cNvPr id="22" name="Straight Connector 38">
            <a:extLst>
              <a:ext uri="{FF2B5EF4-FFF2-40B4-BE49-F238E27FC236}">
                <a16:creationId xmlns:a16="http://schemas.microsoft.com/office/drawing/2014/main" id="{77498D0C-4D57-86B2-2223-0AA9F4D09166}"/>
              </a:ext>
            </a:extLst>
          </p:cNvPr>
          <p:cNvCxnSpPr>
            <a:cxnSpLocks/>
          </p:cNvCxnSpPr>
          <p:nvPr/>
        </p:nvCxnSpPr>
        <p:spPr>
          <a:xfrm flipH="1" flipV="1">
            <a:off x="7694448" y="4445701"/>
            <a:ext cx="1" cy="1410140"/>
          </a:xfrm>
          <a:prstGeom prst="line">
            <a:avLst/>
          </a:prstGeom>
          <a:noFill/>
          <a:ln w="28575" cap="flat" cmpd="sng" algn="ctr">
            <a:solidFill>
              <a:srgbClr val="006AB2"/>
            </a:solidFill>
            <a:prstDash val="solid"/>
          </a:ln>
          <a:effectLst/>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725132D-7148-00A7-7DC9-862A4085D1D0}"/>
              </a:ext>
            </a:extLst>
          </p:cNvPr>
          <p:cNvSpPr txBox="1"/>
          <p:nvPr/>
        </p:nvSpPr>
        <p:spPr>
          <a:xfrm>
            <a:off x="8235637" y="4875531"/>
            <a:ext cx="2745668" cy="482120"/>
          </a:xfrm>
          <a:prstGeom prst="rect">
            <a:avLst/>
          </a:prstGeom>
          <a:solidFill>
            <a:schemeClr val="accent3">
              <a:lumMod val="20000"/>
              <a:lumOff val="80000"/>
            </a:schemeClr>
          </a:solidFill>
        </p:spPr>
        <p:txBody>
          <a:bodyPr wrap="square" rtlCol="0">
            <a:spAutoFit/>
          </a:bodyPr>
          <a:lstStyle/>
          <a:p>
            <a:pPr defTabSz="1219170">
              <a:defRPr/>
            </a:pPr>
            <a:r>
              <a:rPr lang="fr-FR" sz="1333" b="1">
                <a:solidFill>
                  <a:prstClr val="black"/>
                </a:solidFill>
                <a:latin typeface="Arial"/>
                <a:ea typeface="Geneva" charset="-128"/>
              </a:rPr>
              <a:t>SAMU 76 </a:t>
            </a:r>
          </a:p>
          <a:p>
            <a:pPr defTabSz="1219170">
              <a:defRPr/>
            </a:pPr>
            <a:r>
              <a:rPr lang="fr-FR" sz="1200" i="1" err="1">
                <a:solidFill>
                  <a:prstClr val="black"/>
                </a:solidFill>
                <a:latin typeface="Arial"/>
                <a:ea typeface="Geneva" charset="-128"/>
              </a:rPr>
              <a:t>T</a:t>
            </a:r>
            <a:r>
              <a:rPr lang="fr-FR" sz="1200" i="1">
                <a:solidFill>
                  <a:prstClr val="black"/>
                </a:solidFill>
                <a:latin typeface="Arial"/>
                <a:ea typeface="Geneva" charset="-128"/>
              </a:rPr>
              <a:t>est prévu au T3 2025</a:t>
            </a:r>
          </a:p>
        </p:txBody>
      </p:sp>
      <p:sp>
        <p:nvSpPr>
          <p:cNvPr id="24" name="ZoneTexte 23">
            <a:extLst>
              <a:ext uri="{FF2B5EF4-FFF2-40B4-BE49-F238E27FC236}">
                <a16:creationId xmlns:a16="http://schemas.microsoft.com/office/drawing/2014/main" id="{519D5728-B77F-3A83-327F-72EE6E56A925}"/>
              </a:ext>
            </a:extLst>
          </p:cNvPr>
          <p:cNvSpPr txBox="1"/>
          <p:nvPr/>
        </p:nvSpPr>
        <p:spPr>
          <a:xfrm>
            <a:off x="6099261" y="3216311"/>
            <a:ext cx="1374043" cy="338554"/>
          </a:xfrm>
          <a:prstGeom prst="rect">
            <a:avLst/>
          </a:prstGeom>
          <a:noFill/>
        </p:spPr>
        <p:txBody>
          <a:bodyPr wrap="square">
            <a:spAutoFit/>
          </a:bodyPr>
          <a:lstStyle/>
          <a:p>
            <a:pPr algn="r" defTabSz="1219170" fontAlgn="base">
              <a:spcBef>
                <a:spcPct val="0"/>
              </a:spcBef>
              <a:spcAft>
                <a:spcPct val="0"/>
              </a:spcAft>
            </a:pPr>
            <a:r>
              <a:rPr lang="fr-FR" sz="1600" b="1">
                <a:solidFill>
                  <a:srgbClr val="006AB2"/>
                </a:solidFill>
                <a:latin typeface="Arial"/>
                <a:ea typeface="Geneva" charset="-128"/>
              </a:rPr>
              <a:t>Exos</a:t>
            </a:r>
            <a:endParaRPr lang="fr-FR" sz="1600" b="1">
              <a:solidFill>
                <a:srgbClr val="006AB2"/>
              </a:solidFill>
              <a:latin typeface="Arial" charset="0"/>
              <a:ea typeface="Geneva" charset="-128"/>
            </a:endParaRPr>
          </a:p>
        </p:txBody>
      </p:sp>
      <p:sp>
        <p:nvSpPr>
          <p:cNvPr id="25" name="ZoneTexte 24">
            <a:extLst>
              <a:ext uri="{FF2B5EF4-FFF2-40B4-BE49-F238E27FC236}">
                <a16:creationId xmlns:a16="http://schemas.microsoft.com/office/drawing/2014/main" id="{6B0AC579-D844-8BCD-4F13-BF9F95C7C586}"/>
              </a:ext>
            </a:extLst>
          </p:cNvPr>
          <p:cNvSpPr txBox="1"/>
          <p:nvPr/>
        </p:nvSpPr>
        <p:spPr>
          <a:xfrm>
            <a:off x="6526637" y="2304959"/>
            <a:ext cx="946668" cy="338554"/>
          </a:xfrm>
          <a:prstGeom prst="rect">
            <a:avLst/>
          </a:prstGeom>
          <a:noFill/>
        </p:spPr>
        <p:txBody>
          <a:bodyPr wrap="square">
            <a:spAutoFit/>
          </a:bodyPr>
          <a:lstStyle/>
          <a:p>
            <a:pPr algn="r" defTabSz="1219170" fontAlgn="base">
              <a:spcBef>
                <a:spcPct val="0"/>
              </a:spcBef>
              <a:spcAft>
                <a:spcPct val="0"/>
              </a:spcAft>
            </a:pPr>
            <a:r>
              <a:rPr lang="fr-FR" sz="1600" b="1">
                <a:solidFill>
                  <a:srgbClr val="006AB2"/>
                </a:solidFill>
                <a:latin typeface="Arial"/>
                <a:ea typeface="Geneva" charset="-128"/>
              </a:rPr>
              <a:t>BISOM</a:t>
            </a:r>
            <a:endParaRPr lang="fr-FR" sz="1600" b="1">
              <a:solidFill>
                <a:srgbClr val="006AB2"/>
              </a:solidFill>
              <a:latin typeface="Arial" charset="0"/>
              <a:ea typeface="Geneva" charset="-128"/>
            </a:endParaRPr>
          </a:p>
        </p:txBody>
      </p:sp>
      <p:sp>
        <p:nvSpPr>
          <p:cNvPr id="26" name="ZoneTexte 25">
            <a:extLst>
              <a:ext uri="{FF2B5EF4-FFF2-40B4-BE49-F238E27FC236}">
                <a16:creationId xmlns:a16="http://schemas.microsoft.com/office/drawing/2014/main" id="{4C24898C-F46D-BA7A-A35A-6C801BEACC1A}"/>
              </a:ext>
            </a:extLst>
          </p:cNvPr>
          <p:cNvSpPr txBox="1"/>
          <p:nvPr/>
        </p:nvSpPr>
        <p:spPr>
          <a:xfrm>
            <a:off x="6096000" y="5876078"/>
            <a:ext cx="1374043" cy="338554"/>
          </a:xfrm>
          <a:prstGeom prst="rect">
            <a:avLst/>
          </a:prstGeom>
          <a:noFill/>
        </p:spPr>
        <p:txBody>
          <a:bodyPr wrap="square">
            <a:spAutoFit/>
          </a:bodyPr>
          <a:lstStyle/>
          <a:p>
            <a:pPr algn="r" defTabSz="1219170" fontAlgn="base">
              <a:spcBef>
                <a:spcPct val="0"/>
              </a:spcBef>
              <a:spcAft>
                <a:spcPct val="0"/>
              </a:spcAft>
            </a:pPr>
            <a:r>
              <a:rPr lang="fr-FR" sz="1600" b="1" dirty="0">
                <a:solidFill>
                  <a:srgbClr val="006AB2"/>
                </a:solidFill>
                <a:latin typeface="Arial"/>
                <a:ea typeface="Geneva" charset="-128"/>
              </a:rPr>
              <a:t>Scriptal</a:t>
            </a:r>
            <a:endParaRPr lang="fr-FR" sz="1600" b="1" dirty="0">
              <a:solidFill>
                <a:srgbClr val="006AB2"/>
              </a:solidFill>
              <a:latin typeface="Arial" charset="0"/>
              <a:ea typeface="Geneva" charset="-128"/>
            </a:endParaRPr>
          </a:p>
        </p:txBody>
      </p:sp>
      <p:sp>
        <p:nvSpPr>
          <p:cNvPr id="27" name="ZoneTexte 26">
            <a:extLst>
              <a:ext uri="{FF2B5EF4-FFF2-40B4-BE49-F238E27FC236}">
                <a16:creationId xmlns:a16="http://schemas.microsoft.com/office/drawing/2014/main" id="{4874D1CC-325A-278B-89E5-6F8EF1113330}"/>
              </a:ext>
            </a:extLst>
          </p:cNvPr>
          <p:cNvSpPr txBox="1"/>
          <p:nvPr/>
        </p:nvSpPr>
        <p:spPr>
          <a:xfrm>
            <a:off x="6084567" y="1317505"/>
            <a:ext cx="1374043" cy="338554"/>
          </a:xfrm>
          <a:prstGeom prst="rect">
            <a:avLst/>
          </a:prstGeom>
          <a:noFill/>
        </p:spPr>
        <p:txBody>
          <a:bodyPr wrap="square">
            <a:spAutoFit/>
          </a:bodyPr>
          <a:lstStyle/>
          <a:p>
            <a:pPr algn="r" defTabSz="1219170" fontAlgn="base">
              <a:spcBef>
                <a:spcPct val="0"/>
              </a:spcBef>
              <a:spcAft>
                <a:spcPct val="0"/>
              </a:spcAft>
            </a:pPr>
            <a:r>
              <a:rPr lang="fr-FR" sz="1600" b="1" dirty="0">
                <a:solidFill>
                  <a:srgbClr val="006AB2"/>
                </a:solidFill>
                <a:latin typeface="Arial"/>
                <a:ea typeface="Geneva" charset="-128"/>
              </a:rPr>
              <a:t>Appligos</a:t>
            </a:r>
            <a:endParaRPr lang="fr-FR" sz="1600" b="1" dirty="0">
              <a:solidFill>
                <a:srgbClr val="006AB2"/>
              </a:solidFill>
              <a:latin typeface="Arial" charset="0"/>
              <a:ea typeface="Geneva" charset="-128"/>
            </a:endParaRPr>
          </a:p>
        </p:txBody>
      </p:sp>
      <p:grpSp>
        <p:nvGrpSpPr>
          <p:cNvPr id="28" name="Groupe 27">
            <a:extLst>
              <a:ext uri="{FF2B5EF4-FFF2-40B4-BE49-F238E27FC236}">
                <a16:creationId xmlns:a16="http://schemas.microsoft.com/office/drawing/2014/main" id="{E2290812-4CBE-865A-C491-0FC4F874274F}"/>
              </a:ext>
            </a:extLst>
          </p:cNvPr>
          <p:cNvGrpSpPr/>
          <p:nvPr/>
        </p:nvGrpSpPr>
        <p:grpSpPr>
          <a:xfrm>
            <a:off x="7502425" y="4068761"/>
            <a:ext cx="384043" cy="376939"/>
            <a:chOff x="5385048" y="3767105"/>
            <a:chExt cx="288032" cy="282704"/>
          </a:xfrm>
        </p:grpSpPr>
        <p:sp>
          <p:nvSpPr>
            <p:cNvPr id="29" name="Oval 37">
              <a:extLst>
                <a:ext uri="{FF2B5EF4-FFF2-40B4-BE49-F238E27FC236}">
                  <a16:creationId xmlns:a16="http://schemas.microsoft.com/office/drawing/2014/main" id="{DFDCA667-EF8F-8623-CCE6-D5DA3C33F5A7}"/>
                </a:ext>
              </a:extLst>
            </p:cNvPr>
            <p:cNvSpPr/>
            <p:nvPr/>
          </p:nvSpPr>
          <p:spPr>
            <a:xfrm>
              <a:off x="5385048" y="3767105"/>
              <a:ext cx="288032" cy="282704"/>
            </a:xfrm>
            <a:prstGeom prst="ellipse">
              <a:avLst/>
            </a:prstGeom>
            <a:solidFill>
              <a:srgbClr val="FFFFFF"/>
            </a:solidFill>
            <a:ln w="25400" cap="flat" cmpd="sng" algn="ctr">
              <a:solidFill>
                <a:srgbClr val="006AB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sp>
          <p:nvSpPr>
            <p:cNvPr id="30" name="Oval 47">
              <a:extLst>
                <a:ext uri="{FF2B5EF4-FFF2-40B4-BE49-F238E27FC236}">
                  <a16:creationId xmlns:a16="http://schemas.microsoft.com/office/drawing/2014/main" id="{E1C56F52-3BB0-7383-FFB3-024AC90799B4}"/>
                </a:ext>
              </a:extLst>
            </p:cNvPr>
            <p:cNvSpPr/>
            <p:nvPr/>
          </p:nvSpPr>
          <p:spPr>
            <a:xfrm>
              <a:off x="5421062" y="3806332"/>
              <a:ext cx="202356" cy="198613"/>
            </a:xfrm>
            <a:prstGeom prst="ellipse">
              <a:avLst/>
            </a:prstGeom>
            <a:solidFill>
              <a:srgbClr val="006AB2"/>
            </a:solidFill>
            <a:ln w="9525" cap="flat" cmpd="sng" algn="ctr">
              <a:solidFill>
                <a:srgbClr val="C7C0BA"/>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grpSp>
      <p:sp>
        <p:nvSpPr>
          <p:cNvPr id="31" name="ZoneTexte 30">
            <a:extLst>
              <a:ext uri="{FF2B5EF4-FFF2-40B4-BE49-F238E27FC236}">
                <a16:creationId xmlns:a16="http://schemas.microsoft.com/office/drawing/2014/main" id="{3038BE58-9DDB-B1A3-A270-53852A6B4FDF}"/>
              </a:ext>
            </a:extLst>
          </p:cNvPr>
          <p:cNvSpPr txBox="1"/>
          <p:nvPr/>
        </p:nvSpPr>
        <p:spPr>
          <a:xfrm>
            <a:off x="8224202" y="1245501"/>
            <a:ext cx="2745669" cy="482120"/>
          </a:xfrm>
          <a:prstGeom prst="rect">
            <a:avLst/>
          </a:prstGeom>
          <a:solidFill>
            <a:schemeClr val="bg2">
              <a:lumMod val="20000"/>
              <a:lumOff val="80000"/>
            </a:schemeClr>
          </a:solidFill>
        </p:spPr>
        <p:txBody>
          <a:bodyPr wrap="square" rtlCol="0">
            <a:spAutoFit/>
          </a:bodyPr>
          <a:lstStyle/>
          <a:p>
            <a:pPr defTabSz="1219170">
              <a:defRPr/>
            </a:pPr>
            <a:r>
              <a:rPr lang="fr-FR" sz="1333" b="1" dirty="0">
                <a:solidFill>
                  <a:prstClr val="black"/>
                </a:solidFill>
                <a:latin typeface="Arial"/>
                <a:ea typeface="Geneva" charset="-128"/>
              </a:rPr>
              <a:t>SAMU 78</a:t>
            </a:r>
          </a:p>
          <a:p>
            <a:pPr defTabSz="1219170">
              <a:defRPr/>
            </a:pPr>
            <a:r>
              <a:rPr lang="fr-FR" sz="1200" i="1" dirty="0">
                <a:solidFill>
                  <a:prstClr val="black"/>
                </a:solidFill>
                <a:latin typeface="Arial"/>
                <a:ea typeface="Geneva" charset="-128"/>
              </a:rPr>
              <a:t>NexSIS en cours de déploiement</a:t>
            </a:r>
          </a:p>
        </p:txBody>
      </p:sp>
      <p:sp>
        <p:nvSpPr>
          <p:cNvPr id="32" name="ZoneTexte 31">
            <a:extLst>
              <a:ext uri="{FF2B5EF4-FFF2-40B4-BE49-F238E27FC236}">
                <a16:creationId xmlns:a16="http://schemas.microsoft.com/office/drawing/2014/main" id="{4AF63C0D-E94A-F9F8-8025-FF7D1343A900}"/>
              </a:ext>
            </a:extLst>
          </p:cNvPr>
          <p:cNvSpPr txBox="1"/>
          <p:nvPr/>
        </p:nvSpPr>
        <p:spPr>
          <a:xfrm>
            <a:off x="6096001" y="4969302"/>
            <a:ext cx="1374043" cy="338554"/>
          </a:xfrm>
          <a:prstGeom prst="rect">
            <a:avLst/>
          </a:prstGeom>
          <a:noFill/>
        </p:spPr>
        <p:txBody>
          <a:bodyPr wrap="square">
            <a:spAutoFit/>
          </a:bodyPr>
          <a:lstStyle/>
          <a:p>
            <a:pPr algn="r" defTabSz="1219170" fontAlgn="base">
              <a:spcBef>
                <a:spcPct val="0"/>
              </a:spcBef>
              <a:spcAft>
                <a:spcPct val="0"/>
              </a:spcAft>
            </a:pPr>
            <a:r>
              <a:rPr lang="fr-FR" sz="1600" b="1">
                <a:solidFill>
                  <a:srgbClr val="006AB2"/>
                </a:solidFill>
                <a:latin typeface="Arial"/>
                <a:ea typeface="Geneva" charset="-128"/>
              </a:rPr>
              <a:t>RRAMU</a:t>
            </a:r>
            <a:endParaRPr lang="fr-FR" sz="1600" b="1">
              <a:solidFill>
                <a:srgbClr val="006AB2"/>
              </a:solidFill>
              <a:latin typeface="Arial" charset="0"/>
              <a:ea typeface="Geneva" charset="-128"/>
            </a:endParaRPr>
          </a:p>
        </p:txBody>
      </p:sp>
      <p:grpSp>
        <p:nvGrpSpPr>
          <p:cNvPr id="33" name="Groupe 32">
            <a:extLst>
              <a:ext uri="{FF2B5EF4-FFF2-40B4-BE49-F238E27FC236}">
                <a16:creationId xmlns:a16="http://schemas.microsoft.com/office/drawing/2014/main" id="{6524B791-F04C-C589-918D-840654832C24}"/>
              </a:ext>
            </a:extLst>
          </p:cNvPr>
          <p:cNvGrpSpPr/>
          <p:nvPr/>
        </p:nvGrpSpPr>
        <p:grpSpPr>
          <a:xfrm>
            <a:off x="7502427" y="4960740"/>
            <a:ext cx="384043" cy="376939"/>
            <a:chOff x="5385048" y="3767105"/>
            <a:chExt cx="288032" cy="282704"/>
          </a:xfrm>
        </p:grpSpPr>
        <p:sp>
          <p:nvSpPr>
            <p:cNvPr id="34" name="Oval 37">
              <a:extLst>
                <a:ext uri="{FF2B5EF4-FFF2-40B4-BE49-F238E27FC236}">
                  <a16:creationId xmlns:a16="http://schemas.microsoft.com/office/drawing/2014/main" id="{BCD45912-98D4-499A-A082-6C81859B4C85}"/>
                </a:ext>
              </a:extLst>
            </p:cNvPr>
            <p:cNvSpPr/>
            <p:nvPr/>
          </p:nvSpPr>
          <p:spPr>
            <a:xfrm>
              <a:off x="5385048" y="3767105"/>
              <a:ext cx="288032" cy="282704"/>
            </a:xfrm>
            <a:prstGeom prst="ellipse">
              <a:avLst/>
            </a:prstGeom>
            <a:solidFill>
              <a:srgbClr val="FFFFFF"/>
            </a:solidFill>
            <a:ln w="25400" cap="flat" cmpd="sng" algn="ctr">
              <a:solidFill>
                <a:srgbClr val="006AB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sp>
          <p:nvSpPr>
            <p:cNvPr id="35" name="Oval 47">
              <a:extLst>
                <a:ext uri="{FF2B5EF4-FFF2-40B4-BE49-F238E27FC236}">
                  <a16:creationId xmlns:a16="http://schemas.microsoft.com/office/drawing/2014/main" id="{31DF24E8-03F7-CA1C-7876-10B8860DA547}"/>
                </a:ext>
              </a:extLst>
            </p:cNvPr>
            <p:cNvSpPr/>
            <p:nvPr/>
          </p:nvSpPr>
          <p:spPr>
            <a:xfrm>
              <a:off x="5421062" y="3806332"/>
              <a:ext cx="202356" cy="198613"/>
            </a:xfrm>
            <a:prstGeom prst="ellipse">
              <a:avLst/>
            </a:prstGeom>
            <a:solidFill>
              <a:srgbClr val="006AB2"/>
            </a:solidFill>
            <a:ln w="9525" cap="flat" cmpd="sng" algn="ctr">
              <a:solidFill>
                <a:srgbClr val="C7C0BA"/>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fr-FR"/>
              </a:defPPr>
              <a:lvl1pPr algn="l">
                <a:spcBef>
                  <a:spcPts val="0"/>
                </a:spcBef>
                <a:spcAft>
                  <a:spcPts val="0"/>
                </a:spcAft>
                <a:defRPr sz="1400">
                  <a:solidFill>
                    <a:srgbClr val="FFFFFF"/>
                  </a:solidFill>
                  <a:latin typeface="Arial"/>
                  <a:ea typeface="Arial"/>
                  <a:cs typeface="Arial"/>
                </a:defRPr>
              </a:lvl1pPr>
              <a:lvl2pPr marL="457200" algn="l">
                <a:spcBef>
                  <a:spcPts val="0"/>
                </a:spcBef>
                <a:spcAft>
                  <a:spcPts val="0"/>
                </a:spcAft>
                <a:defRPr sz="1400">
                  <a:solidFill>
                    <a:srgbClr val="FFFFFF"/>
                  </a:solidFill>
                  <a:latin typeface="Arial"/>
                  <a:ea typeface="Arial"/>
                  <a:cs typeface="Arial"/>
                </a:defRPr>
              </a:lvl2pPr>
              <a:lvl3pPr marL="914400" algn="l">
                <a:spcBef>
                  <a:spcPts val="0"/>
                </a:spcBef>
                <a:spcAft>
                  <a:spcPts val="0"/>
                </a:spcAft>
                <a:defRPr sz="1400">
                  <a:solidFill>
                    <a:srgbClr val="FFFFFF"/>
                  </a:solidFill>
                  <a:latin typeface="Arial"/>
                  <a:ea typeface="Arial"/>
                  <a:cs typeface="Arial"/>
                </a:defRPr>
              </a:lvl3pPr>
              <a:lvl4pPr marL="1371600" algn="l">
                <a:spcBef>
                  <a:spcPts val="0"/>
                </a:spcBef>
                <a:spcAft>
                  <a:spcPts val="0"/>
                </a:spcAft>
                <a:defRPr sz="1400">
                  <a:solidFill>
                    <a:srgbClr val="FFFFFF"/>
                  </a:solidFill>
                  <a:latin typeface="Arial"/>
                  <a:ea typeface="Arial"/>
                  <a:cs typeface="Arial"/>
                </a:defRPr>
              </a:lvl4pPr>
              <a:lvl5pPr marL="1828800" algn="l">
                <a:spcBef>
                  <a:spcPts val="0"/>
                </a:spcBef>
                <a:spcAft>
                  <a:spcPts val="0"/>
                </a:spcAft>
                <a:defRPr sz="1400">
                  <a:solidFill>
                    <a:srgbClr val="FFFFFF"/>
                  </a:solidFill>
                  <a:latin typeface="Arial"/>
                  <a:ea typeface="Arial"/>
                  <a:cs typeface="Arial"/>
                </a:defRPr>
              </a:lvl5pPr>
              <a:lvl6pPr marL="2286000" algn="l" defTabSz="914400">
                <a:defRPr sz="1400">
                  <a:solidFill>
                    <a:srgbClr val="FFFFFF"/>
                  </a:solidFill>
                  <a:latin typeface="Arial"/>
                  <a:ea typeface="Arial"/>
                  <a:cs typeface="Arial"/>
                </a:defRPr>
              </a:lvl6pPr>
              <a:lvl7pPr marL="2743200" algn="l" defTabSz="914400">
                <a:defRPr sz="1400">
                  <a:solidFill>
                    <a:srgbClr val="FFFFFF"/>
                  </a:solidFill>
                  <a:latin typeface="Arial"/>
                  <a:ea typeface="Arial"/>
                  <a:cs typeface="Arial"/>
                </a:defRPr>
              </a:lvl7pPr>
              <a:lvl8pPr marL="3200400" algn="l" defTabSz="914400">
                <a:defRPr sz="1400">
                  <a:solidFill>
                    <a:srgbClr val="FFFFFF"/>
                  </a:solidFill>
                  <a:latin typeface="Arial"/>
                  <a:ea typeface="Arial"/>
                  <a:cs typeface="Arial"/>
                </a:defRPr>
              </a:lvl8pPr>
              <a:lvl9pPr marL="3657600" algn="l" defTabSz="914400">
                <a:defRPr sz="1400">
                  <a:solidFill>
                    <a:srgbClr val="FFFFFF"/>
                  </a:solidFill>
                  <a:latin typeface="Arial"/>
                  <a:ea typeface="Arial"/>
                  <a:cs typeface="Arial"/>
                </a:defRPr>
              </a:lvl9pPr>
            </a:lstStyle>
            <a:p>
              <a:pPr algn="ctr" defTabSz="1219170">
                <a:defRPr/>
              </a:pPr>
              <a:endParaRPr lang="en-US" sz="2400">
                <a:latin typeface="SimSun" panose="02010600030101010101" pitchFamily="2" charset="-122"/>
              </a:endParaRPr>
            </a:p>
          </p:txBody>
        </p:sp>
      </p:grpSp>
      <p:sp>
        <p:nvSpPr>
          <p:cNvPr id="36" name="ZoneTexte 35">
            <a:extLst>
              <a:ext uri="{FF2B5EF4-FFF2-40B4-BE49-F238E27FC236}">
                <a16:creationId xmlns:a16="http://schemas.microsoft.com/office/drawing/2014/main" id="{635AB9CA-8CEB-4FB0-2E7A-2FE38E19D04F}"/>
              </a:ext>
            </a:extLst>
          </p:cNvPr>
          <p:cNvSpPr txBox="1"/>
          <p:nvPr/>
        </p:nvSpPr>
        <p:spPr>
          <a:xfrm>
            <a:off x="8235636" y="4002387"/>
            <a:ext cx="2745669" cy="482120"/>
          </a:xfrm>
          <a:prstGeom prst="rect">
            <a:avLst/>
          </a:prstGeom>
          <a:solidFill>
            <a:schemeClr val="accent6">
              <a:lumMod val="20000"/>
              <a:lumOff val="80000"/>
            </a:schemeClr>
          </a:solidFill>
        </p:spPr>
        <p:txBody>
          <a:bodyPr wrap="square" rtlCol="0">
            <a:spAutoFit/>
          </a:bodyPr>
          <a:lstStyle/>
          <a:p>
            <a:pPr defTabSz="1219170">
              <a:defRPr/>
            </a:pPr>
            <a:r>
              <a:rPr lang="fr-FR" sz="1333" b="1" dirty="0">
                <a:solidFill>
                  <a:prstClr val="black"/>
                </a:solidFill>
                <a:latin typeface="Arial"/>
                <a:ea typeface="Geneva" charset="-128"/>
              </a:rPr>
              <a:t>SAMU 44</a:t>
            </a:r>
          </a:p>
          <a:p>
            <a:pPr defTabSz="1219170">
              <a:defRPr/>
            </a:pPr>
            <a:r>
              <a:rPr lang="fr-FR" sz="1200" i="1" dirty="0">
                <a:solidFill>
                  <a:prstClr val="black"/>
                </a:solidFill>
                <a:latin typeface="Arial"/>
                <a:ea typeface="Geneva" charset="-128"/>
              </a:rPr>
              <a:t>NexSIS en cours de déploiement</a:t>
            </a:r>
            <a:r>
              <a:rPr lang="fr-FR" sz="1200" b="1" dirty="0">
                <a:solidFill>
                  <a:prstClr val="black"/>
                </a:solidFill>
                <a:latin typeface="Arial"/>
                <a:ea typeface="Geneva" charset="-128"/>
              </a:rPr>
              <a:t> </a:t>
            </a:r>
            <a:endParaRPr lang="fr-FR" sz="1200" dirty="0">
              <a:solidFill>
                <a:prstClr val="black"/>
              </a:solidFill>
              <a:latin typeface="Arial"/>
              <a:ea typeface="Geneva" charset="-128"/>
            </a:endParaRPr>
          </a:p>
        </p:txBody>
      </p:sp>
      <p:sp>
        <p:nvSpPr>
          <p:cNvPr id="37" name="ZoneTexte 36">
            <a:extLst>
              <a:ext uri="{FF2B5EF4-FFF2-40B4-BE49-F238E27FC236}">
                <a16:creationId xmlns:a16="http://schemas.microsoft.com/office/drawing/2014/main" id="{FE6DBB52-D2B2-8B23-E40E-560D242092CA}"/>
              </a:ext>
            </a:extLst>
          </p:cNvPr>
          <p:cNvSpPr txBox="1"/>
          <p:nvPr/>
        </p:nvSpPr>
        <p:spPr>
          <a:xfrm>
            <a:off x="6096001" y="4084720"/>
            <a:ext cx="1374043" cy="338554"/>
          </a:xfrm>
          <a:prstGeom prst="rect">
            <a:avLst/>
          </a:prstGeom>
          <a:noFill/>
        </p:spPr>
        <p:txBody>
          <a:bodyPr wrap="square">
            <a:spAutoFit/>
          </a:bodyPr>
          <a:lstStyle/>
          <a:p>
            <a:pPr algn="r" defTabSz="1219170" fontAlgn="base">
              <a:spcBef>
                <a:spcPct val="0"/>
              </a:spcBef>
              <a:spcAft>
                <a:spcPct val="0"/>
              </a:spcAft>
            </a:pPr>
            <a:r>
              <a:rPr lang="fr-FR" sz="1600" b="1">
                <a:solidFill>
                  <a:srgbClr val="006AB2"/>
                </a:solidFill>
                <a:latin typeface="Arial"/>
                <a:ea typeface="Geneva" charset="-128"/>
              </a:rPr>
              <a:t>INETUM</a:t>
            </a:r>
            <a:endParaRPr lang="fr-FR" sz="1600" b="1">
              <a:solidFill>
                <a:srgbClr val="006AB2"/>
              </a:solidFill>
              <a:latin typeface="Arial" charset="0"/>
              <a:ea typeface="Geneva" charset="-128"/>
            </a:endParaRPr>
          </a:p>
        </p:txBody>
      </p:sp>
      <p:sp>
        <p:nvSpPr>
          <p:cNvPr id="3" name="Espace réservé du pied de page 4">
            <a:extLst>
              <a:ext uri="{FF2B5EF4-FFF2-40B4-BE49-F238E27FC236}">
                <a16:creationId xmlns:a16="http://schemas.microsoft.com/office/drawing/2014/main" id="{09610854-93E5-A45F-EE26-5166B0279B61}"/>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pic>
        <p:nvPicPr>
          <p:cNvPr id="38" name="Image 37">
            <a:extLst>
              <a:ext uri="{FF2B5EF4-FFF2-40B4-BE49-F238E27FC236}">
                <a16:creationId xmlns:a16="http://schemas.microsoft.com/office/drawing/2014/main" id="{43E3729B-963B-C4DE-FDEF-11FCB106451B}"/>
              </a:ext>
            </a:extLst>
          </p:cNvPr>
          <p:cNvPicPr>
            <a:picLocks noChangeAspect="1"/>
          </p:cNvPicPr>
          <p:nvPr/>
        </p:nvPicPr>
        <p:blipFill>
          <a:blip r:embed="rId2"/>
          <a:stretch>
            <a:fillRect/>
          </a:stretch>
        </p:blipFill>
        <p:spPr>
          <a:xfrm>
            <a:off x="984623" y="1245501"/>
            <a:ext cx="4605016" cy="5704177"/>
          </a:xfrm>
          <a:prstGeom prst="rect">
            <a:avLst/>
          </a:prstGeom>
        </p:spPr>
      </p:pic>
      <p:sp>
        <p:nvSpPr>
          <p:cNvPr id="2" name="Rectangle 1">
            <a:extLst>
              <a:ext uri="{FF2B5EF4-FFF2-40B4-BE49-F238E27FC236}">
                <a16:creationId xmlns:a16="http://schemas.microsoft.com/office/drawing/2014/main" id="{78B18083-8DF5-B5EE-517E-8476C101F8DF}"/>
              </a:ext>
            </a:extLst>
          </p:cNvPr>
          <p:cNvSpPr/>
          <p:nvPr/>
        </p:nvSpPr>
        <p:spPr>
          <a:xfrm>
            <a:off x="939376" y="4068761"/>
            <a:ext cx="4695510" cy="598252"/>
          </a:xfrm>
          <a:prstGeom prst="rect">
            <a:avLst/>
          </a:prstGeom>
          <a:solidFill>
            <a:srgbClr val="D609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fr-FR" sz="1600" i="1" dirty="0"/>
              <a:t>Êtes-vous au courant de déploiement de NexSIS, en cours, dans votre région ? (ex. 07, 42A, 58)</a:t>
            </a:r>
          </a:p>
        </p:txBody>
      </p:sp>
    </p:spTree>
    <p:extLst>
      <p:ext uri="{BB962C8B-B14F-4D97-AF65-F5344CB8AC3E}">
        <p14:creationId xmlns:p14="http://schemas.microsoft.com/office/powerpoint/2010/main" val="468222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4231C-C475-8413-26E6-654F10C17713}"/>
            </a:ext>
          </a:extLst>
        </p:cNvPr>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5F3EBA2A-D89D-82D6-46EE-B3F0040A171D}"/>
              </a:ext>
            </a:extLst>
          </p:cNvPr>
          <p:cNvSpPr>
            <a:spLocks noGrp="1"/>
          </p:cNvSpPr>
          <p:nvPr>
            <p:ph type="body" sz="quarter" idx="10"/>
          </p:nvPr>
        </p:nvSpPr>
        <p:spPr/>
        <p:txBody>
          <a:bodyPr/>
          <a:lstStyle/>
          <a:p>
            <a:r>
              <a:rPr lang="fr-FR" dirty="0"/>
              <a:t>Roadmap d’implémentation éditeurs</a:t>
            </a:r>
          </a:p>
        </p:txBody>
      </p:sp>
      <p:sp>
        <p:nvSpPr>
          <p:cNvPr id="9" name="Espace réservé du pied de page 4">
            <a:extLst>
              <a:ext uri="{FF2B5EF4-FFF2-40B4-BE49-F238E27FC236}">
                <a16:creationId xmlns:a16="http://schemas.microsoft.com/office/drawing/2014/main" id="{E8475108-CA4C-4124-E180-34BBF7C34EF6}"/>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grpSp>
        <p:nvGrpSpPr>
          <p:cNvPr id="10" name="Groupe 9">
            <a:extLst>
              <a:ext uri="{FF2B5EF4-FFF2-40B4-BE49-F238E27FC236}">
                <a16:creationId xmlns:a16="http://schemas.microsoft.com/office/drawing/2014/main" id="{FAF9CB46-E86F-37A4-289C-71F49EBA44F8}"/>
              </a:ext>
            </a:extLst>
          </p:cNvPr>
          <p:cNvGrpSpPr/>
          <p:nvPr/>
        </p:nvGrpSpPr>
        <p:grpSpPr>
          <a:xfrm>
            <a:off x="0" y="2013351"/>
            <a:ext cx="12192000" cy="2001024"/>
            <a:chOff x="1184564" y="2013351"/>
            <a:chExt cx="9144032" cy="2001024"/>
          </a:xfrm>
        </p:grpSpPr>
        <p:sp>
          <p:nvSpPr>
            <p:cNvPr id="17" name="Google Shape;1317;p35">
              <a:extLst>
                <a:ext uri="{FF2B5EF4-FFF2-40B4-BE49-F238E27FC236}">
                  <a16:creationId xmlns:a16="http://schemas.microsoft.com/office/drawing/2014/main" id="{9DBD5324-D668-FA4C-2698-55DFCF9B751A}"/>
                </a:ext>
              </a:extLst>
            </p:cNvPr>
            <p:cNvSpPr/>
            <p:nvPr/>
          </p:nvSpPr>
          <p:spPr>
            <a:xfrm>
              <a:off x="1184564" y="2013351"/>
              <a:ext cx="9144032" cy="2001024"/>
            </a:xfrm>
            <a:custGeom>
              <a:avLst/>
              <a:gdLst/>
              <a:ahLst/>
              <a:cxnLst/>
              <a:rect l="l" t="t" r="r" b="b"/>
              <a:pathLst>
                <a:path w="285751" h="62532" extrusionOk="0">
                  <a:moveTo>
                    <a:pt x="1" y="0"/>
                  </a:moveTo>
                  <a:lnTo>
                    <a:pt x="1" y="18336"/>
                  </a:lnTo>
                  <a:lnTo>
                    <a:pt x="163759" y="18336"/>
                  </a:lnTo>
                  <a:lnTo>
                    <a:pt x="163759" y="22110"/>
                  </a:lnTo>
                  <a:lnTo>
                    <a:pt x="112824" y="22110"/>
                  </a:lnTo>
                  <a:cubicBezTo>
                    <a:pt x="107752" y="22110"/>
                    <a:pt x="103657" y="26206"/>
                    <a:pt x="103657" y="31254"/>
                  </a:cubicBezTo>
                  <a:lnTo>
                    <a:pt x="103657" y="53364"/>
                  </a:lnTo>
                  <a:cubicBezTo>
                    <a:pt x="103657" y="58436"/>
                    <a:pt x="107752" y="62532"/>
                    <a:pt x="112824" y="62532"/>
                  </a:cubicBezTo>
                  <a:lnTo>
                    <a:pt x="285751" y="62532"/>
                  </a:lnTo>
                  <a:lnTo>
                    <a:pt x="285751" y="44196"/>
                  </a:lnTo>
                  <a:lnTo>
                    <a:pt x="121980" y="44196"/>
                  </a:lnTo>
                  <a:lnTo>
                    <a:pt x="121980" y="40422"/>
                  </a:lnTo>
                  <a:lnTo>
                    <a:pt x="172927" y="40422"/>
                  </a:lnTo>
                  <a:cubicBezTo>
                    <a:pt x="177999" y="40422"/>
                    <a:pt x="182095" y="36326"/>
                    <a:pt x="182095" y="31254"/>
                  </a:cubicBezTo>
                  <a:lnTo>
                    <a:pt x="182095" y="9168"/>
                  </a:lnTo>
                  <a:cubicBezTo>
                    <a:pt x="182095" y="4096"/>
                    <a:pt x="177999" y="0"/>
                    <a:pt x="172927" y="0"/>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18;p35">
              <a:extLst>
                <a:ext uri="{FF2B5EF4-FFF2-40B4-BE49-F238E27FC236}">
                  <a16:creationId xmlns:a16="http://schemas.microsoft.com/office/drawing/2014/main" id="{B90A8152-7169-583B-82F9-5543ABBD9932}"/>
                </a:ext>
              </a:extLst>
            </p:cNvPr>
            <p:cNvSpPr/>
            <p:nvPr/>
          </p:nvSpPr>
          <p:spPr>
            <a:xfrm>
              <a:off x="1184564" y="2144391"/>
              <a:ext cx="9144032" cy="1738912"/>
            </a:xfrm>
            <a:custGeom>
              <a:avLst/>
              <a:gdLst/>
              <a:ahLst/>
              <a:cxnLst/>
              <a:rect l="l" t="t" r="r" b="b"/>
              <a:pathLst>
                <a:path w="285751" h="54341" extrusionOk="0">
                  <a:moveTo>
                    <a:pt x="1" y="1"/>
                  </a:moveTo>
                  <a:lnTo>
                    <a:pt x="1" y="10145"/>
                  </a:lnTo>
                  <a:lnTo>
                    <a:pt x="167855" y="10145"/>
                  </a:lnTo>
                  <a:lnTo>
                    <a:pt x="167855" y="22111"/>
                  </a:lnTo>
                  <a:lnTo>
                    <a:pt x="112824" y="22111"/>
                  </a:lnTo>
                  <a:cubicBezTo>
                    <a:pt x="110014" y="22111"/>
                    <a:pt x="107752" y="24361"/>
                    <a:pt x="107752" y="27159"/>
                  </a:cubicBezTo>
                  <a:lnTo>
                    <a:pt x="107752" y="49269"/>
                  </a:lnTo>
                  <a:cubicBezTo>
                    <a:pt x="107752" y="52067"/>
                    <a:pt x="110014" y="54341"/>
                    <a:pt x="112824" y="54341"/>
                  </a:cubicBezTo>
                  <a:lnTo>
                    <a:pt x="285751" y="54341"/>
                  </a:lnTo>
                  <a:lnTo>
                    <a:pt x="285751" y="44197"/>
                  </a:lnTo>
                  <a:lnTo>
                    <a:pt x="117884" y="44197"/>
                  </a:lnTo>
                  <a:lnTo>
                    <a:pt x="117884" y="32231"/>
                  </a:lnTo>
                  <a:lnTo>
                    <a:pt x="172927" y="32231"/>
                  </a:lnTo>
                  <a:cubicBezTo>
                    <a:pt x="175713" y="32231"/>
                    <a:pt x="177999" y="29969"/>
                    <a:pt x="177999" y="27159"/>
                  </a:cubicBezTo>
                  <a:lnTo>
                    <a:pt x="177999" y="5073"/>
                  </a:lnTo>
                  <a:cubicBezTo>
                    <a:pt x="177999" y="2275"/>
                    <a:pt x="175713" y="1"/>
                    <a:pt x="17292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319;p35">
              <a:extLst>
                <a:ext uri="{FF2B5EF4-FFF2-40B4-BE49-F238E27FC236}">
                  <a16:creationId xmlns:a16="http://schemas.microsoft.com/office/drawing/2014/main" id="{4DB461D3-4FFB-F951-6E41-049AE3D9A094}"/>
                </a:ext>
              </a:extLst>
            </p:cNvPr>
            <p:cNvGrpSpPr/>
            <p:nvPr/>
          </p:nvGrpSpPr>
          <p:grpSpPr>
            <a:xfrm>
              <a:off x="1309524" y="2290310"/>
              <a:ext cx="8905896" cy="1447067"/>
              <a:chOff x="124960" y="1520726"/>
              <a:chExt cx="8905896" cy="1447067"/>
            </a:xfrm>
          </p:grpSpPr>
          <p:sp>
            <p:nvSpPr>
              <p:cNvPr id="20" name="Google Shape;1320;p35">
                <a:extLst>
                  <a:ext uri="{FF2B5EF4-FFF2-40B4-BE49-F238E27FC236}">
                    <a16:creationId xmlns:a16="http://schemas.microsoft.com/office/drawing/2014/main" id="{15A39CE9-44BD-7DB9-68C7-4DC28D5F2E35}"/>
                  </a:ext>
                </a:extLst>
              </p:cNvPr>
              <p:cNvSpPr/>
              <p:nvPr/>
            </p:nvSpPr>
            <p:spPr>
              <a:xfrm>
                <a:off x="3868274" y="2934993"/>
                <a:ext cx="2958880" cy="32800"/>
              </a:xfrm>
              <a:custGeom>
                <a:avLst/>
                <a:gdLst/>
                <a:ahLst/>
                <a:cxnLst/>
                <a:rect l="l" t="t" r="r" b="b"/>
                <a:pathLst>
                  <a:path w="92465" h="1025" extrusionOk="0">
                    <a:moveTo>
                      <a:pt x="1" y="1"/>
                    </a:moveTo>
                    <a:lnTo>
                      <a:pt x="1" y="1025"/>
                    </a:lnTo>
                    <a:lnTo>
                      <a:pt x="3692" y="1025"/>
                    </a:lnTo>
                    <a:lnTo>
                      <a:pt x="3692" y="1"/>
                    </a:lnTo>
                    <a:close/>
                    <a:moveTo>
                      <a:pt x="9871" y="1"/>
                    </a:moveTo>
                    <a:lnTo>
                      <a:pt x="9871" y="1025"/>
                    </a:lnTo>
                    <a:lnTo>
                      <a:pt x="13562" y="1025"/>
                    </a:lnTo>
                    <a:lnTo>
                      <a:pt x="13562" y="1"/>
                    </a:lnTo>
                    <a:close/>
                    <a:moveTo>
                      <a:pt x="19730" y="1"/>
                    </a:moveTo>
                    <a:lnTo>
                      <a:pt x="19730" y="1025"/>
                    </a:lnTo>
                    <a:lnTo>
                      <a:pt x="23432" y="1025"/>
                    </a:lnTo>
                    <a:lnTo>
                      <a:pt x="23432" y="1"/>
                    </a:lnTo>
                    <a:close/>
                    <a:moveTo>
                      <a:pt x="29576" y="1"/>
                    </a:moveTo>
                    <a:lnTo>
                      <a:pt x="29576" y="1025"/>
                    </a:lnTo>
                    <a:lnTo>
                      <a:pt x="33279" y="1025"/>
                    </a:lnTo>
                    <a:lnTo>
                      <a:pt x="33279" y="1"/>
                    </a:lnTo>
                    <a:close/>
                    <a:moveTo>
                      <a:pt x="39446" y="1"/>
                    </a:moveTo>
                    <a:lnTo>
                      <a:pt x="39446" y="1025"/>
                    </a:lnTo>
                    <a:lnTo>
                      <a:pt x="43149" y="1025"/>
                    </a:lnTo>
                    <a:lnTo>
                      <a:pt x="43149" y="1"/>
                    </a:lnTo>
                    <a:close/>
                    <a:moveTo>
                      <a:pt x="49317" y="1"/>
                    </a:moveTo>
                    <a:lnTo>
                      <a:pt x="49317" y="1025"/>
                    </a:lnTo>
                    <a:lnTo>
                      <a:pt x="53019" y="1025"/>
                    </a:lnTo>
                    <a:lnTo>
                      <a:pt x="53019" y="1"/>
                    </a:lnTo>
                    <a:close/>
                    <a:moveTo>
                      <a:pt x="59187" y="1"/>
                    </a:moveTo>
                    <a:lnTo>
                      <a:pt x="59187" y="1025"/>
                    </a:lnTo>
                    <a:lnTo>
                      <a:pt x="62890" y="1025"/>
                    </a:lnTo>
                    <a:lnTo>
                      <a:pt x="62890" y="1"/>
                    </a:lnTo>
                    <a:close/>
                    <a:moveTo>
                      <a:pt x="69057" y="1"/>
                    </a:moveTo>
                    <a:lnTo>
                      <a:pt x="69057" y="1025"/>
                    </a:lnTo>
                    <a:lnTo>
                      <a:pt x="72760" y="1025"/>
                    </a:lnTo>
                    <a:lnTo>
                      <a:pt x="72760" y="1"/>
                    </a:lnTo>
                    <a:close/>
                    <a:moveTo>
                      <a:pt x="78927" y="1"/>
                    </a:moveTo>
                    <a:lnTo>
                      <a:pt x="78927" y="1025"/>
                    </a:lnTo>
                    <a:lnTo>
                      <a:pt x="82595" y="1025"/>
                    </a:lnTo>
                    <a:lnTo>
                      <a:pt x="82595" y="1"/>
                    </a:lnTo>
                    <a:close/>
                    <a:moveTo>
                      <a:pt x="88762" y="1"/>
                    </a:moveTo>
                    <a:lnTo>
                      <a:pt x="88762" y="1025"/>
                    </a:lnTo>
                    <a:lnTo>
                      <a:pt x="92465" y="1025"/>
                    </a:lnTo>
                    <a:lnTo>
                      <a:pt x="924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1;p35">
                <a:extLst>
                  <a:ext uri="{FF2B5EF4-FFF2-40B4-BE49-F238E27FC236}">
                    <a16:creationId xmlns:a16="http://schemas.microsoft.com/office/drawing/2014/main" id="{9283E4D8-931E-7066-EF19-B7D8A3A53EA5}"/>
                  </a:ext>
                </a:extLst>
              </p:cNvPr>
              <p:cNvSpPr/>
              <p:nvPr/>
            </p:nvSpPr>
            <p:spPr>
              <a:xfrm>
                <a:off x="7018375" y="2934993"/>
                <a:ext cx="2012480" cy="32800"/>
              </a:xfrm>
              <a:custGeom>
                <a:avLst/>
                <a:gdLst/>
                <a:ahLst/>
                <a:cxnLst/>
                <a:rect l="l" t="t" r="r" b="b"/>
                <a:pathLst>
                  <a:path w="62890" h="1025" extrusionOk="0">
                    <a:moveTo>
                      <a:pt x="1" y="1"/>
                    </a:moveTo>
                    <a:lnTo>
                      <a:pt x="1" y="1025"/>
                    </a:lnTo>
                    <a:lnTo>
                      <a:pt x="3704" y="1025"/>
                    </a:lnTo>
                    <a:lnTo>
                      <a:pt x="3704" y="1"/>
                    </a:lnTo>
                    <a:close/>
                    <a:moveTo>
                      <a:pt x="9871" y="1"/>
                    </a:moveTo>
                    <a:lnTo>
                      <a:pt x="9871" y="1025"/>
                    </a:lnTo>
                    <a:lnTo>
                      <a:pt x="13574" y="1025"/>
                    </a:lnTo>
                    <a:lnTo>
                      <a:pt x="13574" y="1"/>
                    </a:lnTo>
                    <a:close/>
                    <a:moveTo>
                      <a:pt x="19741" y="1"/>
                    </a:moveTo>
                    <a:lnTo>
                      <a:pt x="19741" y="1025"/>
                    </a:lnTo>
                    <a:lnTo>
                      <a:pt x="23444" y="1025"/>
                    </a:lnTo>
                    <a:lnTo>
                      <a:pt x="23444" y="1"/>
                    </a:lnTo>
                    <a:close/>
                    <a:moveTo>
                      <a:pt x="29588" y="1"/>
                    </a:moveTo>
                    <a:lnTo>
                      <a:pt x="29588" y="1025"/>
                    </a:lnTo>
                    <a:lnTo>
                      <a:pt x="33279" y="1025"/>
                    </a:lnTo>
                    <a:lnTo>
                      <a:pt x="33279" y="1"/>
                    </a:lnTo>
                    <a:close/>
                    <a:moveTo>
                      <a:pt x="39446" y="1"/>
                    </a:moveTo>
                    <a:lnTo>
                      <a:pt x="39446" y="1025"/>
                    </a:lnTo>
                    <a:lnTo>
                      <a:pt x="43149" y="1025"/>
                    </a:lnTo>
                    <a:lnTo>
                      <a:pt x="43149" y="1"/>
                    </a:lnTo>
                    <a:close/>
                    <a:moveTo>
                      <a:pt x="49316" y="1"/>
                    </a:moveTo>
                    <a:lnTo>
                      <a:pt x="49316"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22;p35">
                <a:extLst>
                  <a:ext uri="{FF2B5EF4-FFF2-40B4-BE49-F238E27FC236}">
                    <a16:creationId xmlns:a16="http://schemas.microsoft.com/office/drawing/2014/main" id="{AEC924E7-9BBF-3ED5-61C0-C7191FF0CEE3}"/>
                  </a:ext>
                </a:extLst>
              </p:cNvPr>
              <p:cNvSpPr/>
              <p:nvPr/>
            </p:nvSpPr>
            <p:spPr>
              <a:xfrm>
                <a:off x="124960" y="1520726"/>
                <a:ext cx="2012480" cy="32800"/>
              </a:xfrm>
              <a:custGeom>
                <a:avLst/>
                <a:gdLst/>
                <a:ahLst/>
                <a:cxnLst/>
                <a:rect l="l" t="t" r="r" b="b"/>
                <a:pathLst>
                  <a:path w="62890" h="1025" extrusionOk="0">
                    <a:moveTo>
                      <a:pt x="1" y="1"/>
                    </a:moveTo>
                    <a:lnTo>
                      <a:pt x="1" y="1025"/>
                    </a:lnTo>
                    <a:lnTo>
                      <a:pt x="3692" y="1025"/>
                    </a:lnTo>
                    <a:lnTo>
                      <a:pt x="3692" y="1"/>
                    </a:lnTo>
                    <a:close/>
                    <a:moveTo>
                      <a:pt x="9859" y="1"/>
                    </a:moveTo>
                    <a:lnTo>
                      <a:pt x="9859" y="1025"/>
                    </a:lnTo>
                    <a:lnTo>
                      <a:pt x="13562" y="1025"/>
                    </a:lnTo>
                    <a:lnTo>
                      <a:pt x="13562" y="1"/>
                    </a:lnTo>
                    <a:close/>
                    <a:moveTo>
                      <a:pt x="19730" y="1"/>
                    </a:moveTo>
                    <a:lnTo>
                      <a:pt x="19730" y="1025"/>
                    </a:lnTo>
                    <a:lnTo>
                      <a:pt x="23432" y="1025"/>
                    </a:lnTo>
                    <a:lnTo>
                      <a:pt x="23432" y="1"/>
                    </a:lnTo>
                    <a:close/>
                    <a:moveTo>
                      <a:pt x="29600" y="1"/>
                    </a:moveTo>
                    <a:lnTo>
                      <a:pt x="29600" y="1025"/>
                    </a:lnTo>
                    <a:lnTo>
                      <a:pt x="33303" y="1025"/>
                    </a:lnTo>
                    <a:lnTo>
                      <a:pt x="33303" y="1"/>
                    </a:lnTo>
                    <a:close/>
                    <a:moveTo>
                      <a:pt x="39470" y="1"/>
                    </a:moveTo>
                    <a:lnTo>
                      <a:pt x="39470" y="1025"/>
                    </a:lnTo>
                    <a:lnTo>
                      <a:pt x="43173" y="1025"/>
                    </a:lnTo>
                    <a:lnTo>
                      <a:pt x="43173" y="1"/>
                    </a:lnTo>
                    <a:close/>
                    <a:moveTo>
                      <a:pt x="49340" y="1"/>
                    </a:moveTo>
                    <a:lnTo>
                      <a:pt x="49340" y="1025"/>
                    </a:lnTo>
                    <a:lnTo>
                      <a:pt x="53019" y="1025"/>
                    </a:lnTo>
                    <a:lnTo>
                      <a:pt x="53019" y="1"/>
                    </a:lnTo>
                    <a:close/>
                    <a:moveTo>
                      <a:pt x="59187" y="1"/>
                    </a:moveTo>
                    <a:lnTo>
                      <a:pt x="59187" y="1025"/>
                    </a:lnTo>
                    <a:lnTo>
                      <a:pt x="62890" y="1025"/>
                    </a:lnTo>
                    <a:lnTo>
                      <a:pt x="62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23;p35">
                <a:extLst>
                  <a:ext uri="{FF2B5EF4-FFF2-40B4-BE49-F238E27FC236}">
                    <a16:creationId xmlns:a16="http://schemas.microsoft.com/office/drawing/2014/main" id="{0D1DE522-1EB7-BBB4-1F98-5C5630E2B2AC}"/>
                  </a:ext>
                </a:extLst>
              </p:cNvPr>
              <p:cNvSpPr/>
              <p:nvPr/>
            </p:nvSpPr>
            <p:spPr>
              <a:xfrm>
                <a:off x="3593971" y="2890417"/>
                <a:ext cx="76992" cy="77376"/>
              </a:xfrm>
              <a:custGeom>
                <a:avLst/>
                <a:gdLst/>
                <a:ahLst/>
                <a:cxnLst/>
                <a:rect l="l" t="t" r="r" b="b"/>
                <a:pathLst>
                  <a:path w="2406" h="2418" extrusionOk="0">
                    <a:moveTo>
                      <a:pt x="0" y="1"/>
                    </a:moveTo>
                    <a:lnTo>
                      <a:pt x="0" y="2418"/>
                    </a:lnTo>
                    <a:lnTo>
                      <a:pt x="2405" y="2418"/>
                    </a:lnTo>
                    <a:lnTo>
                      <a:pt x="2405" y="1394"/>
                    </a:lnTo>
                    <a:lnTo>
                      <a:pt x="1000" y="1394"/>
                    </a:lnTo>
                    <a:lnTo>
                      <a:pt x="10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24;p35">
                <a:extLst>
                  <a:ext uri="{FF2B5EF4-FFF2-40B4-BE49-F238E27FC236}">
                    <a16:creationId xmlns:a16="http://schemas.microsoft.com/office/drawing/2014/main" id="{1BF53317-B143-EEC9-1D58-196FEC00AAF4}"/>
                  </a:ext>
                </a:extLst>
              </p:cNvPr>
              <p:cNvSpPr/>
              <p:nvPr/>
            </p:nvSpPr>
            <p:spPr>
              <a:xfrm>
                <a:off x="3593971" y="2530771"/>
                <a:ext cx="32032" cy="134528"/>
              </a:xfrm>
              <a:custGeom>
                <a:avLst/>
                <a:gdLst/>
                <a:ahLst/>
                <a:cxnLst/>
                <a:rect l="l" t="t" r="r" b="b"/>
                <a:pathLst>
                  <a:path w="1001" h="4204" extrusionOk="0">
                    <a:moveTo>
                      <a:pt x="0" y="0"/>
                    </a:moveTo>
                    <a:lnTo>
                      <a:pt x="0" y="4203"/>
                    </a:lnTo>
                    <a:lnTo>
                      <a:pt x="1000" y="4203"/>
                    </a:lnTo>
                    <a:lnTo>
                      <a:pt x="1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25;p35">
                <a:extLst>
                  <a:ext uri="{FF2B5EF4-FFF2-40B4-BE49-F238E27FC236}">
                    <a16:creationId xmlns:a16="http://schemas.microsoft.com/office/drawing/2014/main" id="{F0DCC267-43AB-0963-643C-20CEED9A7164}"/>
                  </a:ext>
                </a:extLst>
              </p:cNvPr>
              <p:cNvSpPr/>
              <p:nvPr/>
            </p:nvSpPr>
            <p:spPr>
              <a:xfrm>
                <a:off x="3593971" y="2228244"/>
                <a:ext cx="76992" cy="76608"/>
              </a:xfrm>
              <a:custGeom>
                <a:avLst/>
                <a:gdLst/>
                <a:ahLst/>
                <a:cxnLst/>
                <a:rect l="l" t="t" r="r" b="b"/>
                <a:pathLst>
                  <a:path w="2406" h="2394" extrusionOk="0">
                    <a:moveTo>
                      <a:pt x="0" y="1"/>
                    </a:moveTo>
                    <a:lnTo>
                      <a:pt x="0" y="2394"/>
                    </a:lnTo>
                    <a:lnTo>
                      <a:pt x="1000" y="2394"/>
                    </a:lnTo>
                    <a:lnTo>
                      <a:pt x="1000" y="1001"/>
                    </a:lnTo>
                    <a:lnTo>
                      <a:pt x="2405" y="1001"/>
                    </a:lnTo>
                    <a:lnTo>
                      <a:pt x="24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6;p35">
                <a:extLst>
                  <a:ext uri="{FF2B5EF4-FFF2-40B4-BE49-F238E27FC236}">
                    <a16:creationId xmlns:a16="http://schemas.microsoft.com/office/drawing/2014/main" id="{0B81E405-FA54-F391-4107-9156078E2ABE}"/>
                  </a:ext>
                </a:extLst>
              </p:cNvPr>
              <p:cNvSpPr/>
              <p:nvPr/>
            </p:nvSpPr>
            <p:spPr>
              <a:xfrm>
                <a:off x="3870962" y="2228244"/>
                <a:ext cx="1402112" cy="32032"/>
              </a:xfrm>
              <a:custGeom>
                <a:avLst/>
                <a:gdLst/>
                <a:ahLst/>
                <a:cxnLst/>
                <a:rect l="l" t="t" r="r" b="b"/>
                <a:pathLst>
                  <a:path w="43816" h="1001" extrusionOk="0">
                    <a:moveTo>
                      <a:pt x="0" y="1"/>
                    </a:moveTo>
                    <a:lnTo>
                      <a:pt x="0" y="1001"/>
                    </a:lnTo>
                    <a:lnTo>
                      <a:pt x="3751" y="1001"/>
                    </a:lnTo>
                    <a:lnTo>
                      <a:pt x="3751" y="1"/>
                    </a:lnTo>
                    <a:close/>
                    <a:moveTo>
                      <a:pt x="10013" y="1"/>
                    </a:moveTo>
                    <a:lnTo>
                      <a:pt x="10013" y="1001"/>
                    </a:lnTo>
                    <a:lnTo>
                      <a:pt x="13764" y="1001"/>
                    </a:lnTo>
                    <a:lnTo>
                      <a:pt x="13764" y="1"/>
                    </a:lnTo>
                    <a:close/>
                    <a:moveTo>
                      <a:pt x="20027" y="1"/>
                    </a:moveTo>
                    <a:lnTo>
                      <a:pt x="20027" y="1001"/>
                    </a:lnTo>
                    <a:lnTo>
                      <a:pt x="23765" y="1001"/>
                    </a:lnTo>
                    <a:lnTo>
                      <a:pt x="23765" y="1"/>
                    </a:lnTo>
                    <a:close/>
                    <a:moveTo>
                      <a:pt x="30028" y="1"/>
                    </a:moveTo>
                    <a:lnTo>
                      <a:pt x="30028" y="1001"/>
                    </a:lnTo>
                    <a:lnTo>
                      <a:pt x="33802" y="1001"/>
                    </a:lnTo>
                    <a:lnTo>
                      <a:pt x="33802" y="1"/>
                    </a:lnTo>
                    <a:close/>
                    <a:moveTo>
                      <a:pt x="40041" y="1"/>
                    </a:moveTo>
                    <a:lnTo>
                      <a:pt x="40041" y="1001"/>
                    </a:lnTo>
                    <a:lnTo>
                      <a:pt x="43815" y="1001"/>
                    </a:lnTo>
                    <a:lnTo>
                      <a:pt x="43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27;p35">
                <a:extLst>
                  <a:ext uri="{FF2B5EF4-FFF2-40B4-BE49-F238E27FC236}">
                    <a16:creationId xmlns:a16="http://schemas.microsoft.com/office/drawing/2014/main" id="{A0ABA970-440C-4DDE-C76C-B1E4F587F7B5}"/>
                  </a:ext>
                </a:extLst>
              </p:cNvPr>
              <p:cNvSpPr/>
              <p:nvPr/>
            </p:nvSpPr>
            <p:spPr>
              <a:xfrm>
                <a:off x="5472301" y="2183668"/>
                <a:ext cx="77728" cy="76608"/>
              </a:xfrm>
              <a:custGeom>
                <a:avLst/>
                <a:gdLst/>
                <a:ahLst/>
                <a:cxnLst/>
                <a:rect l="l" t="t" r="r" b="b"/>
                <a:pathLst>
                  <a:path w="2429" h="2394" extrusionOk="0">
                    <a:moveTo>
                      <a:pt x="1405" y="1"/>
                    </a:moveTo>
                    <a:lnTo>
                      <a:pt x="1405" y="1394"/>
                    </a:lnTo>
                    <a:lnTo>
                      <a:pt x="0" y="1394"/>
                    </a:lnTo>
                    <a:lnTo>
                      <a:pt x="0"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28;p35">
                <a:extLst>
                  <a:ext uri="{FF2B5EF4-FFF2-40B4-BE49-F238E27FC236}">
                    <a16:creationId xmlns:a16="http://schemas.microsoft.com/office/drawing/2014/main" id="{5BF256F3-589D-8736-3BAF-C5F67236F815}"/>
                  </a:ext>
                </a:extLst>
              </p:cNvPr>
              <p:cNvSpPr/>
              <p:nvPr/>
            </p:nvSpPr>
            <p:spPr>
              <a:xfrm>
                <a:off x="5517261" y="1822869"/>
                <a:ext cx="32768" cy="134912"/>
              </a:xfrm>
              <a:custGeom>
                <a:avLst/>
                <a:gdLst/>
                <a:ahLst/>
                <a:cxnLst/>
                <a:rect l="l" t="t" r="r" b="b"/>
                <a:pathLst>
                  <a:path w="1024" h="4216" extrusionOk="0">
                    <a:moveTo>
                      <a:pt x="0" y="1"/>
                    </a:moveTo>
                    <a:lnTo>
                      <a:pt x="0" y="4215"/>
                    </a:lnTo>
                    <a:lnTo>
                      <a:pt x="1024" y="4215"/>
                    </a:lnTo>
                    <a:lnTo>
                      <a:pt x="10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29;p35">
                <a:extLst>
                  <a:ext uri="{FF2B5EF4-FFF2-40B4-BE49-F238E27FC236}">
                    <a16:creationId xmlns:a16="http://schemas.microsoft.com/office/drawing/2014/main" id="{CE4EC551-2C94-41DC-683F-A92299138417}"/>
                  </a:ext>
                </a:extLst>
              </p:cNvPr>
              <p:cNvSpPr/>
              <p:nvPr/>
            </p:nvSpPr>
            <p:spPr>
              <a:xfrm>
                <a:off x="5472301" y="1520726"/>
                <a:ext cx="77728" cy="76640"/>
              </a:xfrm>
              <a:custGeom>
                <a:avLst/>
                <a:gdLst/>
                <a:ahLst/>
                <a:cxnLst/>
                <a:rect l="l" t="t" r="r" b="b"/>
                <a:pathLst>
                  <a:path w="2429" h="2395" extrusionOk="0">
                    <a:moveTo>
                      <a:pt x="0" y="1"/>
                    </a:moveTo>
                    <a:lnTo>
                      <a:pt x="0" y="1025"/>
                    </a:lnTo>
                    <a:lnTo>
                      <a:pt x="1405" y="1025"/>
                    </a:lnTo>
                    <a:lnTo>
                      <a:pt x="1405" y="2394"/>
                    </a:lnTo>
                    <a:lnTo>
                      <a:pt x="2429" y="2394"/>
                    </a:lnTo>
                    <a:lnTo>
                      <a:pt x="2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30;p35">
                <a:extLst>
                  <a:ext uri="{FF2B5EF4-FFF2-40B4-BE49-F238E27FC236}">
                    <a16:creationId xmlns:a16="http://schemas.microsoft.com/office/drawing/2014/main" id="{4FF2A012-5582-B93C-750C-1119AE905B27}"/>
                  </a:ext>
                </a:extLst>
              </p:cNvPr>
              <p:cNvSpPr/>
              <p:nvPr/>
            </p:nvSpPr>
            <p:spPr>
              <a:xfrm>
                <a:off x="2311512" y="1520726"/>
                <a:ext cx="2964224" cy="32800"/>
              </a:xfrm>
              <a:custGeom>
                <a:avLst/>
                <a:gdLst/>
                <a:ahLst/>
                <a:cxnLst/>
                <a:rect l="l" t="t" r="r" b="b"/>
                <a:pathLst>
                  <a:path w="92632" h="1025" extrusionOk="0">
                    <a:moveTo>
                      <a:pt x="1" y="1"/>
                    </a:moveTo>
                    <a:lnTo>
                      <a:pt x="1" y="1025"/>
                    </a:lnTo>
                    <a:lnTo>
                      <a:pt x="3728" y="1025"/>
                    </a:lnTo>
                    <a:lnTo>
                      <a:pt x="3728" y="1"/>
                    </a:lnTo>
                    <a:close/>
                    <a:moveTo>
                      <a:pt x="9895" y="1"/>
                    </a:moveTo>
                    <a:lnTo>
                      <a:pt x="9895" y="1025"/>
                    </a:lnTo>
                    <a:lnTo>
                      <a:pt x="13598" y="1025"/>
                    </a:lnTo>
                    <a:lnTo>
                      <a:pt x="13598" y="1"/>
                    </a:lnTo>
                    <a:close/>
                    <a:moveTo>
                      <a:pt x="19789" y="1"/>
                    </a:moveTo>
                    <a:lnTo>
                      <a:pt x="19789" y="1025"/>
                    </a:lnTo>
                    <a:lnTo>
                      <a:pt x="23480" y="1025"/>
                    </a:lnTo>
                    <a:lnTo>
                      <a:pt x="23480" y="1"/>
                    </a:lnTo>
                    <a:close/>
                    <a:moveTo>
                      <a:pt x="29659" y="1"/>
                    </a:moveTo>
                    <a:lnTo>
                      <a:pt x="29659" y="1025"/>
                    </a:lnTo>
                    <a:lnTo>
                      <a:pt x="33350" y="1025"/>
                    </a:lnTo>
                    <a:lnTo>
                      <a:pt x="33350" y="1"/>
                    </a:lnTo>
                    <a:close/>
                    <a:moveTo>
                      <a:pt x="39518" y="1"/>
                    </a:moveTo>
                    <a:lnTo>
                      <a:pt x="39518" y="1025"/>
                    </a:lnTo>
                    <a:lnTo>
                      <a:pt x="43244" y="1025"/>
                    </a:lnTo>
                    <a:lnTo>
                      <a:pt x="43244" y="1"/>
                    </a:lnTo>
                    <a:close/>
                    <a:moveTo>
                      <a:pt x="49412" y="1"/>
                    </a:moveTo>
                    <a:lnTo>
                      <a:pt x="49412" y="1025"/>
                    </a:lnTo>
                    <a:lnTo>
                      <a:pt x="53115" y="1025"/>
                    </a:lnTo>
                    <a:lnTo>
                      <a:pt x="53115" y="1"/>
                    </a:lnTo>
                    <a:close/>
                    <a:moveTo>
                      <a:pt x="59282" y="1"/>
                    </a:moveTo>
                    <a:lnTo>
                      <a:pt x="59282" y="1025"/>
                    </a:lnTo>
                    <a:lnTo>
                      <a:pt x="62985" y="1025"/>
                    </a:lnTo>
                    <a:lnTo>
                      <a:pt x="62985" y="1"/>
                    </a:lnTo>
                    <a:close/>
                    <a:moveTo>
                      <a:pt x="69152" y="1"/>
                    </a:moveTo>
                    <a:lnTo>
                      <a:pt x="69152" y="1025"/>
                    </a:lnTo>
                    <a:lnTo>
                      <a:pt x="72879" y="1025"/>
                    </a:lnTo>
                    <a:lnTo>
                      <a:pt x="72879" y="1"/>
                    </a:lnTo>
                    <a:close/>
                    <a:moveTo>
                      <a:pt x="79047" y="1"/>
                    </a:moveTo>
                    <a:lnTo>
                      <a:pt x="79047" y="1025"/>
                    </a:lnTo>
                    <a:lnTo>
                      <a:pt x="82749" y="1025"/>
                    </a:lnTo>
                    <a:lnTo>
                      <a:pt x="82749" y="1"/>
                    </a:lnTo>
                    <a:close/>
                    <a:moveTo>
                      <a:pt x="88917" y="1"/>
                    </a:moveTo>
                    <a:lnTo>
                      <a:pt x="88917" y="1025"/>
                    </a:lnTo>
                    <a:lnTo>
                      <a:pt x="92632" y="1025"/>
                    </a:lnTo>
                    <a:lnTo>
                      <a:pt x="926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Google Shape;1332;p35">
            <a:extLst>
              <a:ext uri="{FF2B5EF4-FFF2-40B4-BE49-F238E27FC236}">
                <a16:creationId xmlns:a16="http://schemas.microsoft.com/office/drawing/2014/main" id="{591D093B-C621-A924-BD13-8817A145FD2B}"/>
              </a:ext>
            </a:extLst>
          </p:cNvPr>
          <p:cNvSpPr/>
          <p:nvPr/>
        </p:nvSpPr>
        <p:spPr>
          <a:xfrm>
            <a:off x="1041657" y="2850830"/>
            <a:ext cx="3110487" cy="1381432"/>
          </a:xfrm>
          <a:prstGeom prst="roundRect">
            <a:avLst>
              <a:gd name="adj" fmla="val 9659"/>
            </a:avLst>
          </a:prstGeom>
          <a:solidFill>
            <a:schemeClr val="bg1"/>
          </a:solidFill>
          <a:ln w="19050">
            <a:solidFill>
              <a:srgbClr val="D1D1D1"/>
            </a:solid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fr-FR" sz="1200" dirty="0">
                <a:solidFill>
                  <a:srgbClr val="434343"/>
                </a:solidFill>
                <a:latin typeface="Roboto"/>
                <a:ea typeface="Roboto"/>
                <a:cs typeface="Roboto"/>
                <a:sym typeface="Roboto"/>
              </a:rPr>
              <a:t>RS-EDA</a:t>
            </a:r>
          </a:p>
          <a:p>
            <a:pPr marL="0" lvl="0" indent="0" algn="ctr" rtl="0">
              <a:spcBef>
                <a:spcPts val="0"/>
              </a:spcBef>
              <a:spcAft>
                <a:spcPts val="0"/>
              </a:spcAft>
              <a:buClr>
                <a:schemeClr val="dk1"/>
              </a:buClr>
              <a:buSzPts val="1100"/>
              <a:buFont typeface="Arial"/>
              <a:buNone/>
            </a:pPr>
            <a:br>
              <a:rPr lang="fr-FR" sz="1200" dirty="0">
                <a:solidFill>
                  <a:srgbClr val="434343"/>
                </a:solidFill>
                <a:latin typeface="Roboto"/>
                <a:ea typeface="Roboto"/>
                <a:cs typeface="Roboto"/>
                <a:sym typeface="Roboto"/>
              </a:rPr>
            </a:b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p:txBody>
      </p:sp>
      <p:sp>
        <p:nvSpPr>
          <p:cNvPr id="32" name="Google Shape;1333;p35">
            <a:extLst>
              <a:ext uri="{FF2B5EF4-FFF2-40B4-BE49-F238E27FC236}">
                <a16:creationId xmlns:a16="http://schemas.microsoft.com/office/drawing/2014/main" id="{A24798C0-433D-B394-A018-3198D6020CF1}"/>
              </a:ext>
            </a:extLst>
          </p:cNvPr>
          <p:cNvSpPr/>
          <p:nvPr/>
        </p:nvSpPr>
        <p:spPr>
          <a:xfrm>
            <a:off x="1041657" y="2778680"/>
            <a:ext cx="3110487" cy="339600"/>
          </a:xfrm>
          <a:prstGeom prst="round2SameRect">
            <a:avLst>
              <a:gd name="adj1" fmla="val 26682"/>
              <a:gd name="adj2" fmla="val 0"/>
            </a:avLst>
          </a:prstGeom>
          <a:solidFill>
            <a:srgbClr val="C4D4E6"/>
          </a:solidFill>
          <a:ln w="19050">
            <a:solidFill>
              <a:srgbClr val="D1D1D1"/>
            </a:solidFill>
          </a:ln>
        </p:spPr>
        <p:txBody>
          <a:bodyPr spcFirstLastPara="1" wrap="square" lIns="91425" tIns="91425" rIns="91425" bIns="91425" anchor="ctr" anchorCtr="0">
            <a:noAutofit/>
          </a:bodyPr>
          <a:lstStyle/>
          <a:p>
            <a:pPr algn="ctr">
              <a:buClr>
                <a:schemeClr val="dk1"/>
              </a:buClr>
              <a:buSzPts val="1100"/>
            </a:pPr>
            <a:r>
              <a:rPr lang="fr-FR" sz="1400" b="1" dirty="0">
                <a:solidFill>
                  <a:srgbClr val="000000">
                    <a:lumMod val="65000"/>
                    <a:lumOff val="35000"/>
                  </a:srgbClr>
                </a:solidFill>
              </a:rPr>
              <a:t>Partage de dossier/affaire</a:t>
            </a:r>
            <a:endParaRPr lang="en-US" sz="1400" b="1" dirty="0">
              <a:solidFill>
                <a:srgbClr val="000000">
                  <a:lumMod val="65000"/>
                  <a:lumOff val="35000"/>
                </a:srgbClr>
              </a:solidFill>
            </a:endParaRPr>
          </a:p>
        </p:txBody>
      </p:sp>
      <p:sp>
        <p:nvSpPr>
          <p:cNvPr id="33" name="Google Shape;1363;p35">
            <a:extLst>
              <a:ext uri="{FF2B5EF4-FFF2-40B4-BE49-F238E27FC236}">
                <a16:creationId xmlns:a16="http://schemas.microsoft.com/office/drawing/2014/main" id="{236D174F-434D-8384-C348-6487A892D630}"/>
              </a:ext>
            </a:extLst>
          </p:cNvPr>
          <p:cNvSpPr/>
          <p:nvPr/>
        </p:nvSpPr>
        <p:spPr>
          <a:xfrm>
            <a:off x="416318" y="2827339"/>
            <a:ext cx="519751" cy="360000"/>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595959"/>
                </a:solidFill>
              </a:rPr>
              <a:t>01</a:t>
            </a:r>
            <a:endParaRPr dirty="0">
              <a:solidFill>
                <a:srgbClr val="595959"/>
              </a:solidFill>
            </a:endParaRPr>
          </a:p>
        </p:txBody>
      </p:sp>
      <p:sp>
        <p:nvSpPr>
          <p:cNvPr id="34" name="Google Shape;1518;p38">
            <a:extLst>
              <a:ext uri="{FF2B5EF4-FFF2-40B4-BE49-F238E27FC236}">
                <a16:creationId xmlns:a16="http://schemas.microsoft.com/office/drawing/2014/main" id="{6102A279-DFFE-0230-BF34-0FD159DDCDBE}"/>
              </a:ext>
            </a:extLst>
          </p:cNvPr>
          <p:cNvSpPr/>
          <p:nvPr/>
        </p:nvSpPr>
        <p:spPr>
          <a:xfrm rot="10800000">
            <a:off x="356495" y="2246535"/>
            <a:ext cx="611182" cy="1071493"/>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solidFill>
            <a:srgbClr val="C4D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332;p35">
            <a:extLst>
              <a:ext uri="{FF2B5EF4-FFF2-40B4-BE49-F238E27FC236}">
                <a16:creationId xmlns:a16="http://schemas.microsoft.com/office/drawing/2014/main" id="{73ECD6FF-0D48-1E24-3D02-3BCFB39D3566}"/>
              </a:ext>
            </a:extLst>
          </p:cNvPr>
          <p:cNvSpPr/>
          <p:nvPr/>
        </p:nvSpPr>
        <p:spPr>
          <a:xfrm>
            <a:off x="7907557" y="1791232"/>
            <a:ext cx="2999339" cy="1381432"/>
          </a:xfrm>
          <a:prstGeom prst="roundRect">
            <a:avLst>
              <a:gd name="adj" fmla="val 9659"/>
            </a:avLst>
          </a:prstGeom>
          <a:solidFill>
            <a:schemeClr val="bg1"/>
          </a:solidFill>
          <a:ln w="19050">
            <a:solidFill>
              <a:srgbClr val="D1D1D1"/>
            </a:solid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FR" sz="1200" dirty="0">
                <a:solidFill>
                  <a:srgbClr val="434343"/>
                </a:solidFill>
                <a:latin typeface="Roboto"/>
                <a:ea typeface="Roboto"/>
                <a:cs typeface="Roboto"/>
                <a:sym typeface="Roboto"/>
              </a:rPr>
              <a:t>EMSI-DC</a:t>
            </a: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1200" dirty="0">
              <a:solidFill>
                <a:srgbClr val="434343"/>
              </a:solidFill>
              <a:latin typeface="Roboto"/>
              <a:ea typeface="Roboto"/>
              <a:cs typeface="Roboto"/>
              <a:sym typeface="Roboto"/>
            </a:endParaRPr>
          </a:p>
        </p:txBody>
      </p:sp>
      <p:sp>
        <p:nvSpPr>
          <p:cNvPr id="36" name="Google Shape;1333;p35">
            <a:extLst>
              <a:ext uri="{FF2B5EF4-FFF2-40B4-BE49-F238E27FC236}">
                <a16:creationId xmlns:a16="http://schemas.microsoft.com/office/drawing/2014/main" id="{F40CD481-D7A1-98B1-8843-0ABAF7AD8656}"/>
              </a:ext>
            </a:extLst>
          </p:cNvPr>
          <p:cNvSpPr/>
          <p:nvPr/>
        </p:nvSpPr>
        <p:spPr>
          <a:xfrm>
            <a:off x="7907558" y="1364411"/>
            <a:ext cx="2999339" cy="503014"/>
          </a:xfrm>
          <a:prstGeom prst="round2SameRect">
            <a:avLst>
              <a:gd name="adj1" fmla="val 26682"/>
              <a:gd name="adj2" fmla="val 0"/>
            </a:avLst>
          </a:prstGeom>
          <a:solidFill>
            <a:srgbClr val="FFE6E6"/>
          </a:solidFill>
          <a:ln w="19050">
            <a:solidFill>
              <a:srgbClr val="D1D1D1"/>
            </a:solidFill>
          </a:ln>
        </p:spPr>
        <p:txBody>
          <a:bodyPr spcFirstLastPara="1" wrap="square" lIns="91425" tIns="91425" rIns="91425" bIns="91425" anchor="ctr" anchorCtr="0">
            <a:noAutofit/>
          </a:bodyPr>
          <a:lstStyle/>
          <a:p>
            <a:pPr algn="ctr">
              <a:buClr>
                <a:schemeClr val="dk1"/>
              </a:buClr>
              <a:buSzPts val="1100"/>
            </a:pPr>
            <a:r>
              <a:rPr lang="fr-FR" sz="1400" b="1" dirty="0">
                <a:solidFill>
                  <a:srgbClr val="000000">
                    <a:lumMod val="65000"/>
                    <a:lumOff val="35000"/>
                  </a:srgbClr>
                </a:solidFill>
              </a:rPr>
              <a:t>Partage d’une demande de concours</a:t>
            </a:r>
            <a:endParaRPr lang="en-US" sz="1400" b="1" dirty="0">
              <a:solidFill>
                <a:srgbClr val="000000">
                  <a:lumMod val="65000"/>
                  <a:lumOff val="35000"/>
                </a:srgbClr>
              </a:solidFill>
            </a:endParaRPr>
          </a:p>
        </p:txBody>
      </p:sp>
      <p:sp>
        <p:nvSpPr>
          <p:cNvPr id="37" name="Google Shape;1518;p38">
            <a:extLst>
              <a:ext uri="{FF2B5EF4-FFF2-40B4-BE49-F238E27FC236}">
                <a16:creationId xmlns:a16="http://schemas.microsoft.com/office/drawing/2014/main" id="{80B768B6-3686-12F8-4BB6-A896AA30CCFF}"/>
              </a:ext>
            </a:extLst>
          </p:cNvPr>
          <p:cNvSpPr/>
          <p:nvPr/>
        </p:nvSpPr>
        <p:spPr>
          <a:xfrm>
            <a:off x="7056322" y="1291358"/>
            <a:ext cx="611182" cy="1071493"/>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solidFill>
            <a:srgbClr val="FF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518;p38">
            <a:extLst>
              <a:ext uri="{FF2B5EF4-FFF2-40B4-BE49-F238E27FC236}">
                <a16:creationId xmlns:a16="http://schemas.microsoft.com/office/drawing/2014/main" id="{4D4CF4BC-6028-3FF3-0E1C-40F48A99CC3D}"/>
              </a:ext>
            </a:extLst>
          </p:cNvPr>
          <p:cNvSpPr/>
          <p:nvPr/>
        </p:nvSpPr>
        <p:spPr>
          <a:xfrm rot="10800000">
            <a:off x="4535554" y="3670741"/>
            <a:ext cx="611182" cy="1071493"/>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332;p35">
            <a:extLst>
              <a:ext uri="{FF2B5EF4-FFF2-40B4-BE49-F238E27FC236}">
                <a16:creationId xmlns:a16="http://schemas.microsoft.com/office/drawing/2014/main" id="{46667689-06BD-D163-CE23-3679CEC8C6F9}"/>
              </a:ext>
            </a:extLst>
          </p:cNvPr>
          <p:cNvSpPr/>
          <p:nvPr/>
        </p:nvSpPr>
        <p:spPr>
          <a:xfrm>
            <a:off x="5258056" y="4526169"/>
            <a:ext cx="2520766" cy="1681948"/>
          </a:xfrm>
          <a:prstGeom prst="roundRect">
            <a:avLst>
              <a:gd name="adj" fmla="val 9659"/>
            </a:avLst>
          </a:prstGeom>
          <a:solidFill>
            <a:schemeClr val="bg1"/>
          </a:solidFill>
          <a:ln w="19050">
            <a:solidFill>
              <a:srgbClr val="D1D1D1"/>
            </a:solid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FR" sz="1200" dirty="0">
                <a:solidFill>
                  <a:srgbClr val="434343"/>
                </a:solidFill>
                <a:latin typeface="Roboto"/>
                <a:ea typeface="Roboto"/>
                <a:cs typeface="Roboto"/>
                <a:sym typeface="Roboto"/>
              </a:rPr>
              <a:t>EMSI-RDC</a:t>
            </a: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p:txBody>
      </p:sp>
      <p:sp>
        <p:nvSpPr>
          <p:cNvPr id="40" name="Google Shape;1333;p35">
            <a:extLst>
              <a:ext uri="{FF2B5EF4-FFF2-40B4-BE49-F238E27FC236}">
                <a16:creationId xmlns:a16="http://schemas.microsoft.com/office/drawing/2014/main" id="{3AF6124F-C1FC-235E-12C9-FA98082E4FDD}"/>
              </a:ext>
            </a:extLst>
          </p:cNvPr>
          <p:cNvSpPr/>
          <p:nvPr/>
        </p:nvSpPr>
        <p:spPr>
          <a:xfrm>
            <a:off x="5258057" y="4190619"/>
            <a:ext cx="2520765" cy="472130"/>
          </a:xfrm>
          <a:prstGeom prst="round2SameRect">
            <a:avLst>
              <a:gd name="adj1" fmla="val 26682"/>
              <a:gd name="adj2" fmla="val 0"/>
            </a:avLst>
          </a:prstGeom>
          <a:solidFill>
            <a:srgbClr val="D8D8D8"/>
          </a:solidFill>
          <a:ln w="19050">
            <a:solidFill>
              <a:srgbClr val="D1D1D1"/>
            </a:solidFill>
          </a:ln>
        </p:spPr>
        <p:txBody>
          <a:bodyPr spcFirstLastPara="1" wrap="square" lIns="91425" tIns="91425" rIns="91425" bIns="91425" anchor="ctr" anchorCtr="0">
            <a:noAutofit/>
          </a:bodyPr>
          <a:lstStyle/>
          <a:p>
            <a:pPr algn="ctr">
              <a:buClr>
                <a:schemeClr val="dk1"/>
              </a:buClr>
              <a:buSzPts val="1100"/>
            </a:pPr>
            <a:r>
              <a:rPr lang="fr-FR" sz="1400" b="1" dirty="0">
                <a:solidFill>
                  <a:srgbClr val="000000">
                    <a:lumMod val="65000"/>
                    <a:lumOff val="35000"/>
                  </a:srgbClr>
                </a:solidFill>
              </a:rPr>
              <a:t>Partage de la réponse à la demande </a:t>
            </a:r>
            <a:endParaRPr lang="en-US" sz="1400" b="1" dirty="0">
              <a:solidFill>
                <a:srgbClr val="000000">
                  <a:lumMod val="65000"/>
                  <a:lumOff val="35000"/>
                </a:srgbClr>
              </a:solidFill>
            </a:endParaRPr>
          </a:p>
        </p:txBody>
      </p:sp>
      <p:sp>
        <p:nvSpPr>
          <p:cNvPr id="41" name="Google Shape;1363;p35">
            <a:extLst>
              <a:ext uri="{FF2B5EF4-FFF2-40B4-BE49-F238E27FC236}">
                <a16:creationId xmlns:a16="http://schemas.microsoft.com/office/drawing/2014/main" id="{77677BD3-7E8A-2BF8-F7DA-03DAEA4EFB66}"/>
              </a:ext>
            </a:extLst>
          </p:cNvPr>
          <p:cNvSpPr/>
          <p:nvPr/>
        </p:nvSpPr>
        <p:spPr>
          <a:xfrm>
            <a:off x="7105591" y="1417965"/>
            <a:ext cx="519751" cy="360000"/>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595959"/>
                </a:solidFill>
              </a:rPr>
              <a:t>02</a:t>
            </a:r>
            <a:endParaRPr dirty="0">
              <a:solidFill>
                <a:srgbClr val="595959"/>
              </a:solidFill>
            </a:endParaRPr>
          </a:p>
        </p:txBody>
      </p:sp>
      <p:sp>
        <p:nvSpPr>
          <p:cNvPr id="42" name="Google Shape;1363;p35">
            <a:extLst>
              <a:ext uri="{FF2B5EF4-FFF2-40B4-BE49-F238E27FC236}">
                <a16:creationId xmlns:a16="http://schemas.microsoft.com/office/drawing/2014/main" id="{61A9BB6B-2009-291D-8E2A-F936E6E8BB6A}"/>
              </a:ext>
            </a:extLst>
          </p:cNvPr>
          <p:cNvSpPr/>
          <p:nvPr/>
        </p:nvSpPr>
        <p:spPr>
          <a:xfrm>
            <a:off x="4581268" y="4255885"/>
            <a:ext cx="519751" cy="360000"/>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595959"/>
                </a:solidFill>
              </a:rPr>
              <a:t>03</a:t>
            </a:r>
            <a:endParaRPr dirty="0">
              <a:solidFill>
                <a:srgbClr val="595959"/>
              </a:solidFill>
            </a:endParaRPr>
          </a:p>
        </p:txBody>
      </p:sp>
      <p:sp>
        <p:nvSpPr>
          <p:cNvPr id="47" name="ZoneTexte 46">
            <a:extLst>
              <a:ext uri="{FF2B5EF4-FFF2-40B4-BE49-F238E27FC236}">
                <a16:creationId xmlns:a16="http://schemas.microsoft.com/office/drawing/2014/main" id="{4E93843A-87EA-2FCB-D402-94E31F24E8CE}"/>
              </a:ext>
            </a:extLst>
          </p:cNvPr>
          <p:cNvSpPr txBox="1"/>
          <p:nvPr/>
        </p:nvSpPr>
        <p:spPr>
          <a:xfrm>
            <a:off x="1041658" y="3621693"/>
            <a:ext cx="3110486" cy="523220"/>
          </a:xfrm>
          <a:prstGeom prst="rect">
            <a:avLst/>
          </a:prstGeom>
          <a:noFill/>
        </p:spPr>
        <p:txBody>
          <a:bodyPr wrap="square" rtlCol="0">
            <a:spAutoFit/>
          </a:bodyPr>
          <a:lstStyle/>
          <a:p>
            <a:pPr algn="ctr"/>
            <a:r>
              <a:rPr lang="fr-FR"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Partage d’un dossier/affaire entre un CRRA et SDIS</a:t>
            </a:r>
          </a:p>
        </p:txBody>
      </p:sp>
      <p:sp>
        <p:nvSpPr>
          <p:cNvPr id="48" name="ZoneTexte 47">
            <a:extLst>
              <a:ext uri="{FF2B5EF4-FFF2-40B4-BE49-F238E27FC236}">
                <a16:creationId xmlns:a16="http://schemas.microsoft.com/office/drawing/2014/main" id="{82192187-76E0-B412-E60E-6D9D8A0E397C}"/>
              </a:ext>
            </a:extLst>
          </p:cNvPr>
          <p:cNvSpPr txBox="1"/>
          <p:nvPr/>
        </p:nvSpPr>
        <p:spPr>
          <a:xfrm>
            <a:off x="7907558" y="2358033"/>
            <a:ext cx="2999338" cy="738664"/>
          </a:xfrm>
          <a:prstGeom prst="rect">
            <a:avLst/>
          </a:prstGeom>
          <a:noFill/>
        </p:spPr>
        <p:txBody>
          <a:bodyPr wrap="square" rtlCol="0">
            <a:spAutoFit/>
          </a:bodyPr>
          <a:lstStyle/>
          <a:p>
            <a:pPr algn="ctr"/>
            <a:r>
              <a:rPr lang="fr-FR"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Le CRRA effectue une demande de concours vers le SDIS (et inversement).</a:t>
            </a:r>
          </a:p>
        </p:txBody>
      </p:sp>
      <p:sp>
        <p:nvSpPr>
          <p:cNvPr id="49" name="ZoneTexte 48">
            <a:extLst>
              <a:ext uri="{FF2B5EF4-FFF2-40B4-BE49-F238E27FC236}">
                <a16:creationId xmlns:a16="http://schemas.microsoft.com/office/drawing/2014/main" id="{CA83ADC1-445F-062B-E524-2DBEB4532CC5}"/>
              </a:ext>
            </a:extLst>
          </p:cNvPr>
          <p:cNvSpPr txBox="1"/>
          <p:nvPr/>
        </p:nvSpPr>
        <p:spPr>
          <a:xfrm>
            <a:off x="5258057" y="5230895"/>
            <a:ext cx="2520766" cy="738664"/>
          </a:xfrm>
          <a:prstGeom prst="rect">
            <a:avLst/>
          </a:prstGeom>
          <a:noFill/>
        </p:spPr>
        <p:txBody>
          <a:bodyPr wrap="square" rtlCol="0">
            <a:spAutoFit/>
          </a:bodyPr>
          <a:lstStyle/>
          <a:p>
            <a:pPr algn="ctr"/>
            <a:r>
              <a:rPr lang="fr-FR"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Le SDIS répond à la demande de concours émise par le CRRA (et inversement). </a:t>
            </a:r>
          </a:p>
        </p:txBody>
      </p:sp>
      <p:sp>
        <p:nvSpPr>
          <p:cNvPr id="13" name="Google Shape;1518;p38">
            <a:extLst>
              <a:ext uri="{FF2B5EF4-FFF2-40B4-BE49-F238E27FC236}">
                <a16:creationId xmlns:a16="http://schemas.microsoft.com/office/drawing/2014/main" id="{E473C568-B0E9-3D67-BE71-70F01509DB94}"/>
              </a:ext>
            </a:extLst>
          </p:cNvPr>
          <p:cNvSpPr/>
          <p:nvPr/>
        </p:nvSpPr>
        <p:spPr>
          <a:xfrm rot="10800000">
            <a:off x="8484395" y="3680323"/>
            <a:ext cx="611182" cy="1071493"/>
          </a:xfrm>
          <a:custGeom>
            <a:avLst/>
            <a:gdLst/>
            <a:ahLst/>
            <a:cxnLst/>
            <a:rect l="l" t="t" r="r" b="b"/>
            <a:pathLst>
              <a:path w="27397" h="48031" extrusionOk="0">
                <a:moveTo>
                  <a:pt x="27397" y="13693"/>
                </a:moveTo>
                <a:cubicBezTo>
                  <a:pt x="27397" y="6156"/>
                  <a:pt x="21229" y="1"/>
                  <a:pt x="13693" y="1"/>
                </a:cubicBezTo>
                <a:cubicBezTo>
                  <a:pt x="6120" y="1"/>
                  <a:pt x="1" y="6156"/>
                  <a:pt x="1" y="13693"/>
                </a:cubicBezTo>
                <a:cubicBezTo>
                  <a:pt x="1" y="20991"/>
                  <a:pt x="5751" y="26980"/>
                  <a:pt x="12895" y="27397"/>
                </a:cubicBezTo>
                <a:lnTo>
                  <a:pt x="12895" y="42827"/>
                </a:lnTo>
                <a:cubicBezTo>
                  <a:pt x="11704" y="43173"/>
                  <a:pt x="11038" y="44196"/>
                  <a:pt x="11038" y="45363"/>
                </a:cubicBezTo>
                <a:cubicBezTo>
                  <a:pt x="11038" y="46816"/>
                  <a:pt x="12216" y="48030"/>
                  <a:pt x="13705" y="48030"/>
                </a:cubicBezTo>
                <a:cubicBezTo>
                  <a:pt x="15157" y="48030"/>
                  <a:pt x="16360" y="46816"/>
                  <a:pt x="16360" y="45363"/>
                </a:cubicBezTo>
                <a:cubicBezTo>
                  <a:pt x="16360" y="44185"/>
                  <a:pt x="15574" y="43161"/>
                  <a:pt x="14538" y="42815"/>
                </a:cubicBezTo>
                <a:lnTo>
                  <a:pt x="14538" y="27397"/>
                </a:lnTo>
                <a:cubicBezTo>
                  <a:pt x="21682" y="26980"/>
                  <a:pt x="27397" y="20991"/>
                  <a:pt x="27397" y="13693"/>
                </a:cubicBezTo>
                <a:close/>
                <a:moveTo>
                  <a:pt x="3084" y="13693"/>
                </a:moveTo>
                <a:cubicBezTo>
                  <a:pt x="3084" y="7847"/>
                  <a:pt x="7835" y="3144"/>
                  <a:pt x="13681" y="3144"/>
                </a:cubicBezTo>
                <a:cubicBezTo>
                  <a:pt x="19527" y="3144"/>
                  <a:pt x="24277" y="7847"/>
                  <a:pt x="24277" y="13693"/>
                </a:cubicBezTo>
                <a:cubicBezTo>
                  <a:pt x="24277" y="19539"/>
                  <a:pt x="19527" y="24289"/>
                  <a:pt x="13681" y="24289"/>
                </a:cubicBezTo>
                <a:cubicBezTo>
                  <a:pt x="7835" y="24289"/>
                  <a:pt x="3084" y="19539"/>
                  <a:pt x="3084" y="13693"/>
                </a:cubicBezTo>
                <a:close/>
              </a:path>
            </a:pathLst>
          </a:custGeom>
          <a:solidFill>
            <a:srgbClr val="F29298"/>
          </a:solidFill>
          <a:ln>
            <a:solidFill>
              <a:srgbClr val="F29298"/>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332;p35">
            <a:extLst>
              <a:ext uri="{FF2B5EF4-FFF2-40B4-BE49-F238E27FC236}">
                <a16:creationId xmlns:a16="http://schemas.microsoft.com/office/drawing/2014/main" id="{DC62D0EF-4ED0-74F7-6288-8CEACB2052C3}"/>
              </a:ext>
            </a:extLst>
          </p:cNvPr>
          <p:cNvSpPr/>
          <p:nvPr/>
        </p:nvSpPr>
        <p:spPr>
          <a:xfrm>
            <a:off x="9206897" y="4535751"/>
            <a:ext cx="2520766" cy="1681948"/>
          </a:xfrm>
          <a:prstGeom prst="roundRect">
            <a:avLst>
              <a:gd name="adj" fmla="val 9659"/>
            </a:avLst>
          </a:prstGeom>
          <a:solidFill>
            <a:schemeClr val="bg1"/>
          </a:solidFill>
          <a:ln w="19050">
            <a:solidFill>
              <a:srgbClr val="D1D1D1"/>
            </a:solid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fr-FR" sz="1200" dirty="0">
                <a:solidFill>
                  <a:srgbClr val="434343"/>
                </a:solidFill>
                <a:latin typeface="Roboto"/>
                <a:ea typeface="Roboto"/>
                <a:cs typeface="Roboto"/>
                <a:sym typeface="Roboto"/>
              </a:rPr>
              <a:t>EMSI-OPG</a:t>
            </a: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lang="fr-FR" sz="1200" dirty="0">
              <a:solidFill>
                <a:srgbClr val="434343"/>
              </a:solidFill>
              <a:latin typeface="Roboto"/>
              <a:ea typeface="Roboto"/>
              <a:cs typeface="Roboto"/>
              <a:sym typeface="Roboto"/>
            </a:endParaRPr>
          </a:p>
        </p:txBody>
      </p:sp>
      <p:sp>
        <p:nvSpPr>
          <p:cNvPr id="15" name="Google Shape;1333;p35">
            <a:extLst>
              <a:ext uri="{FF2B5EF4-FFF2-40B4-BE49-F238E27FC236}">
                <a16:creationId xmlns:a16="http://schemas.microsoft.com/office/drawing/2014/main" id="{CFFC2A18-5C40-3609-84FF-3F230A7BE320}"/>
              </a:ext>
            </a:extLst>
          </p:cNvPr>
          <p:cNvSpPr/>
          <p:nvPr/>
        </p:nvSpPr>
        <p:spPr>
          <a:xfrm>
            <a:off x="9206898" y="4200201"/>
            <a:ext cx="2520765" cy="472130"/>
          </a:xfrm>
          <a:prstGeom prst="round2SameRect">
            <a:avLst>
              <a:gd name="adj1" fmla="val 26682"/>
              <a:gd name="adj2" fmla="val 0"/>
            </a:avLst>
          </a:prstGeom>
          <a:solidFill>
            <a:srgbClr val="F29298"/>
          </a:solidFill>
          <a:ln w="19050">
            <a:solidFill>
              <a:srgbClr val="F29298"/>
            </a:solidFill>
          </a:ln>
        </p:spPr>
        <p:txBody>
          <a:bodyPr spcFirstLastPara="1" wrap="square" lIns="91425" tIns="91425" rIns="91425" bIns="91425" anchor="ctr" anchorCtr="0">
            <a:noAutofit/>
          </a:bodyPr>
          <a:lstStyle/>
          <a:p>
            <a:pPr algn="ctr">
              <a:buClr>
                <a:schemeClr val="dk1"/>
              </a:buClr>
              <a:buSzPts val="1100"/>
            </a:pPr>
            <a:r>
              <a:rPr lang="fr-FR" sz="1400" b="1" dirty="0">
                <a:solidFill>
                  <a:srgbClr val="000000">
                    <a:lumMod val="65000"/>
                    <a:lumOff val="35000"/>
                  </a:srgbClr>
                </a:solidFill>
              </a:rPr>
              <a:t>Partage des opérations</a:t>
            </a:r>
            <a:endParaRPr lang="en-US" sz="1400" b="1" dirty="0">
              <a:solidFill>
                <a:srgbClr val="000000">
                  <a:lumMod val="65000"/>
                  <a:lumOff val="35000"/>
                </a:srgbClr>
              </a:solidFill>
            </a:endParaRPr>
          </a:p>
        </p:txBody>
      </p:sp>
      <p:sp>
        <p:nvSpPr>
          <p:cNvPr id="16" name="Google Shape;1363;p35">
            <a:extLst>
              <a:ext uri="{FF2B5EF4-FFF2-40B4-BE49-F238E27FC236}">
                <a16:creationId xmlns:a16="http://schemas.microsoft.com/office/drawing/2014/main" id="{6098A320-FB2C-97EB-61BF-F4130463A0DA}"/>
              </a:ext>
            </a:extLst>
          </p:cNvPr>
          <p:cNvSpPr/>
          <p:nvPr/>
        </p:nvSpPr>
        <p:spPr>
          <a:xfrm>
            <a:off x="8530109" y="4265467"/>
            <a:ext cx="519751" cy="360000"/>
          </a:xfrm>
          <a:custGeom>
            <a:avLst/>
            <a:gdLst/>
            <a:ahLst/>
            <a:cxnLst/>
            <a:rect l="l" t="t" r="r" b="b"/>
            <a:pathLst>
              <a:path w="22599" h="22599" extrusionOk="0">
                <a:moveTo>
                  <a:pt x="11312" y="1"/>
                </a:moveTo>
                <a:cubicBezTo>
                  <a:pt x="5073" y="1"/>
                  <a:pt x="1" y="5049"/>
                  <a:pt x="1" y="11288"/>
                </a:cubicBezTo>
                <a:cubicBezTo>
                  <a:pt x="1" y="17527"/>
                  <a:pt x="5073" y="22599"/>
                  <a:pt x="11312" y="22599"/>
                </a:cubicBezTo>
                <a:cubicBezTo>
                  <a:pt x="17551" y="22599"/>
                  <a:pt x="22599" y="17527"/>
                  <a:pt x="22599" y="11288"/>
                </a:cubicBezTo>
                <a:cubicBezTo>
                  <a:pt x="22599" y="5049"/>
                  <a:pt x="17551" y="1"/>
                  <a:pt x="11312" y="1"/>
                </a:cubicBezTo>
                <a:close/>
              </a:path>
            </a:pathLst>
          </a:cu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dirty="0">
                <a:solidFill>
                  <a:srgbClr val="595959"/>
                </a:solidFill>
              </a:rPr>
              <a:t>04</a:t>
            </a:r>
            <a:endParaRPr dirty="0">
              <a:solidFill>
                <a:srgbClr val="595959"/>
              </a:solidFill>
            </a:endParaRPr>
          </a:p>
        </p:txBody>
      </p:sp>
      <p:sp>
        <p:nvSpPr>
          <p:cNvPr id="43" name="ZoneTexte 42">
            <a:extLst>
              <a:ext uri="{FF2B5EF4-FFF2-40B4-BE49-F238E27FC236}">
                <a16:creationId xmlns:a16="http://schemas.microsoft.com/office/drawing/2014/main" id="{68A8DE5D-82DF-1AD6-4997-F8299F5A176D}"/>
              </a:ext>
            </a:extLst>
          </p:cNvPr>
          <p:cNvSpPr txBox="1"/>
          <p:nvPr/>
        </p:nvSpPr>
        <p:spPr>
          <a:xfrm>
            <a:off x="9206898" y="5240477"/>
            <a:ext cx="2520766" cy="738664"/>
          </a:xfrm>
          <a:prstGeom prst="rect">
            <a:avLst/>
          </a:prstGeom>
          <a:noFill/>
        </p:spPr>
        <p:txBody>
          <a:bodyPr wrap="square" rtlCol="0">
            <a:spAutoFit/>
          </a:bodyPr>
          <a:lstStyle/>
          <a:p>
            <a:pPr algn="ctr"/>
            <a:r>
              <a:rPr lang="fr-FR"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Le SDIS et CRRA s’échange leurs opérations et les ressources engagées.</a:t>
            </a:r>
          </a:p>
        </p:txBody>
      </p:sp>
    </p:spTree>
    <p:extLst>
      <p:ext uri="{BB962C8B-B14F-4D97-AF65-F5344CB8AC3E}">
        <p14:creationId xmlns:p14="http://schemas.microsoft.com/office/powerpoint/2010/main" val="3339333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7AA35AD7-C191-02BB-7F6E-E5CAF27ADDED}"/>
              </a:ext>
            </a:extLst>
          </p:cNvPr>
          <p:cNvSpPr>
            <a:spLocks noGrp="1"/>
          </p:cNvSpPr>
          <p:nvPr>
            <p:ph type="body" sz="quarter" idx="10"/>
          </p:nvPr>
        </p:nvSpPr>
        <p:spPr/>
        <p:txBody>
          <a:bodyPr/>
          <a:lstStyle/>
          <a:p>
            <a:r>
              <a:rPr lang="fr-FR" dirty="0"/>
              <a:t>Illustration des messages échangés</a:t>
            </a:r>
          </a:p>
        </p:txBody>
      </p:sp>
      <p:sp>
        <p:nvSpPr>
          <p:cNvPr id="5" name="Espace réservé du pied de page 4">
            <a:extLst>
              <a:ext uri="{FF2B5EF4-FFF2-40B4-BE49-F238E27FC236}">
                <a16:creationId xmlns:a16="http://schemas.microsoft.com/office/drawing/2014/main" id="{756C4223-7C92-4F60-0690-7999FDBBD1B3}"/>
              </a:ext>
            </a:extLst>
          </p:cNvPr>
          <p:cNvSpPr>
            <a:spLocks noGrp="1"/>
          </p:cNvSpPr>
          <p:nvPr>
            <p:ph type="ftr" sz="quarter" idx="3"/>
          </p:nvPr>
        </p:nvSpPr>
        <p:spPr/>
        <p:txBody>
          <a:bodyPr/>
          <a:lstStyle/>
          <a:p>
            <a:r>
              <a:rPr lang="fr-FR"/>
              <a:t>Hub Santé – GT Territoires n°2 – Novembre 2024</a:t>
            </a:r>
            <a:endParaRPr lang="fr-FR" dirty="0">
              <a:latin typeface="Arial"/>
              <a:ea typeface="+mn-ea"/>
            </a:endParaRPr>
          </a:p>
        </p:txBody>
      </p:sp>
      <p:sp>
        <p:nvSpPr>
          <p:cNvPr id="8" name="ZoneTexte 7">
            <a:extLst>
              <a:ext uri="{FF2B5EF4-FFF2-40B4-BE49-F238E27FC236}">
                <a16:creationId xmlns:a16="http://schemas.microsoft.com/office/drawing/2014/main" id="{C3CC3100-474C-F54A-2F73-7FA17FB25D61}"/>
              </a:ext>
            </a:extLst>
          </p:cNvPr>
          <p:cNvSpPr txBox="1"/>
          <p:nvPr/>
        </p:nvSpPr>
        <p:spPr>
          <a:xfrm>
            <a:off x="5665468" y="2709163"/>
            <a:ext cx="5457073" cy="2893100"/>
          </a:xfrm>
          <a:prstGeom prst="rect">
            <a:avLst/>
          </a:prstGeom>
          <a:noFill/>
        </p:spPr>
        <p:txBody>
          <a:bodyPr wrap="square" rtlCol="0">
            <a:spAutoFit/>
          </a:bodyPr>
          <a:lstStyle/>
          <a:p>
            <a:r>
              <a:rPr lang="fr-FR" sz="1400" b="1" dirty="0">
                <a:solidFill>
                  <a:schemeClr val="tx2"/>
                </a:solidFill>
              </a:rPr>
              <a:t>Détails des échanges et précisions</a:t>
            </a:r>
          </a:p>
          <a:p>
            <a:endParaRPr lang="fr-FR" sz="1400" b="1" dirty="0">
              <a:solidFill>
                <a:schemeClr val="tx2"/>
              </a:solidFill>
            </a:endParaRPr>
          </a:p>
          <a:p>
            <a:pPr marL="285750" indent="-285750" algn="just">
              <a:buFont typeface="Arial" panose="020B0604020202020204" pitchFamily="34" charset="0"/>
              <a:buChar char="•"/>
            </a:pPr>
            <a:r>
              <a:rPr lang="fr-FR" sz="1400" dirty="0"/>
              <a:t>Les messages EMSI permettent d’échanger des demandes de concours entre partenaires, réponse à une demande de concours et de partager l’ensemble des missions et ressources engagées (dans le cadre d’opération). </a:t>
            </a:r>
          </a:p>
          <a:p>
            <a:pPr algn="just"/>
            <a:endParaRPr lang="fr-FR" sz="1400" dirty="0"/>
          </a:p>
          <a:p>
            <a:pPr marL="285750" indent="-285750" algn="just">
              <a:buFont typeface="Arial" panose="020B0604020202020204" pitchFamily="34" charset="0"/>
              <a:buChar char="•"/>
            </a:pPr>
            <a:r>
              <a:rPr lang="fr-FR" sz="1400" dirty="0"/>
              <a:t>Les SDIS partageront au CRRA toutes leurs opérations. </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Le SMUR engagé remonte toujours les informations du terrain via le lien 15-SMUR. </a:t>
            </a:r>
          </a:p>
          <a:p>
            <a:pPr marL="285750" indent="-285750" algn="just">
              <a:buFont typeface="Arial" panose="020B0604020202020204" pitchFamily="34" charset="0"/>
              <a:buChar char="•"/>
            </a:pPr>
            <a:endParaRPr lang="fr-FR" sz="1400" dirty="0"/>
          </a:p>
          <a:p>
            <a:pPr marL="285750" indent="-285750" algn="just">
              <a:buFont typeface="Arial" panose="020B0604020202020204" pitchFamily="34" charset="0"/>
              <a:buChar char="•"/>
            </a:pPr>
            <a:r>
              <a:rPr lang="fr-FR" sz="1400" dirty="0"/>
              <a:t>Le CRRA centralise les données à envoyer au SDIS. </a:t>
            </a:r>
          </a:p>
        </p:txBody>
      </p:sp>
      <p:pic>
        <p:nvPicPr>
          <p:cNvPr id="3" name="Image 2">
            <a:extLst>
              <a:ext uri="{FF2B5EF4-FFF2-40B4-BE49-F238E27FC236}">
                <a16:creationId xmlns:a16="http://schemas.microsoft.com/office/drawing/2014/main" id="{574A6E36-CEBA-15D7-CE02-59332233A5A6}"/>
              </a:ext>
            </a:extLst>
          </p:cNvPr>
          <p:cNvPicPr>
            <a:picLocks noChangeAspect="1"/>
          </p:cNvPicPr>
          <p:nvPr/>
        </p:nvPicPr>
        <p:blipFill>
          <a:blip r:embed="rId2"/>
          <a:stretch>
            <a:fillRect/>
          </a:stretch>
        </p:blipFill>
        <p:spPr>
          <a:xfrm>
            <a:off x="545004" y="1021682"/>
            <a:ext cx="4186049" cy="5219700"/>
          </a:xfrm>
          <a:prstGeom prst="rect">
            <a:avLst/>
          </a:prstGeom>
        </p:spPr>
      </p:pic>
      <p:sp>
        <p:nvSpPr>
          <p:cNvPr id="6" name="ZoneTexte 5">
            <a:extLst>
              <a:ext uri="{FF2B5EF4-FFF2-40B4-BE49-F238E27FC236}">
                <a16:creationId xmlns:a16="http://schemas.microsoft.com/office/drawing/2014/main" id="{914BAEE9-5EFE-BA18-6E88-86144C5F49D8}"/>
              </a:ext>
            </a:extLst>
          </p:cNvPr>
          <p:cNvSpPr txBox="1"/>
          <p:nvPr/>
        </p:nvSpPr>
        <p:spPr>
          <a:xfrm>
            <a:off x="5665468" y="1388369"/>
            <a:ext cx="5457073" cy="954107"/>
          </a:xfrm>
          <a:prstGeom prst="rect">
            <a:avLst/>
          </a:prstGeom>
          <a:noFill/>
        </p:spPr>
        <p:txBody>
          <a:bodyPr wrap="square" rtlCol="0">
            <a:spAutoFit/>
          </a:bodyPr>
          <a:lstStyle/>
          <a:p>
            <a:r>
              <a:rPr lang="fr-FR" sz="1400" b="1" dirty="0">
                <a:solidFill>
                  <a:schemeClr val="tx2"/>
                </a:solidFill>
              </a:rPr>
              <a:t>Contexte</a:t>
            </a:r>
          </a:p>
          <a:p>
            <a:endParaRPr lang="fr-FR" sz="1400" b="1" dirty="0">
              <a:solidFill>
                <a:schemeClr val="tx2"/>
              </a:solidFill>
            </a:endParaRPr>
          </a:p>
          <a:p>
            <a:r>
              <a:rPr lang="fr-FR" sz="1400" dirty="0"/>
              <a:t>Le CRRA reçoit un appel dont la situation nécessite l’intervention du SDIS (ex. engagement d’un VSAV). </a:t>
            </a:r>
          </a:p>
        </p:txBody>
      </p:sp>
      <p:pic>
        <p:nvPicPr>
          <p:cNvPr id="10" name="Image 9">
            <a:extLst>
              <a:ext uri="{FF2B5EF4-FFF2-40B4-BE49-F238E27FC236}">
                <a16:creationId xmlns:a16="http://schemas.microsoft.com/office/drawing/2014/main" id="{A9810CB4-98C2-E9D4-35F7-C882741A7712}"/>
              </a:ext>
            </a:extLst>
          </p:cNvPr>
          <p:cNvPicPr>
            <a:picLocks noChangeAspect="1"/>
          </p:cNvPicPr>
          <p:nvPr/>
        </p:nvPicPr>
        <p:blipFill>
          <a:blip r:embed="rId3"/>
          <a:stretch>
            <a:fillRect/>
          </a:stretch>
        </p:blipFill>
        <p:spPr>
          <a:xfrm>
            <a:off x="5665468" y="5883849"/>
            <a:ext cx="3581400" cy="337681"/>
          </a:xfrm>
          <a:prstGeom prst="rect">
            <a:avLst/>
          </a:prstGeom>
        </p:spPr>
      </p:pic>
    </p:spTree>
    <p:extLst>
      <p:ext uri="{BB962C8B-B14F-4D97-AF65-F5344CB8AC3E}">
        <p14:creationId xmlns:p14="http://schemas.microsoft.com/office/powerpoint/2010/main" val="3163613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400BEE0E-DA50-94AA-CCC2-38467A3DF696}"/>
              </a:ext>
            </a:extLst>
          </p:cNvPr>
          <p:cNvSpPr>
            <a:spLocks noGrp="1"/>
          </p:cNvSpPr>
          <p:nvPr>
            <p:ph type="body" sz="quarter" idx="10"/>
          </p:nvPr>
        </p:nvSpPr>
        <p:spPr/>
        <p:txBody>
          <a:bodyPr/>
          <a:lstStyle/>
          <a:p>
            <a:r>
              <a:rPr lang="fr-FR" dirty="0"/>
              <a:t>Planning prévisionnel</a:t>
            </a:r>
          </a:p>
          <a:p>
            <a:endParaRPr lang="fr-FR" dirty="0"/>
          </a:p>
        </p:txBody>
      </p:sp>
      <p:sp>
        <p:nvSpPr>
          <p:cNvPr id="5" name="Espace réservé du pied de page 4">
            <a:extLst>
              <a:ext uri="{FF2B5EF4-FFF2-40B4-BE49-F238E27FC236}">
                <a16:creationId xmlns:a16="http://schemas.microsoft.com/office/drawing/2014/main" id="{C706A5BF-5D3C-ECFE-B4E9-BE7E410C1ACD}"/>
              </a:ext>
            </a:extLst>
          </p:cNvPr>
          <p:cNvSpPr>
            <a:spLocks noGrp="1"/>
          </p:cNvSpPr>
          <p:nvPr>
            <p:ph type="ftr" sz="quarter" idx="3"/>
          </p:nvPr>
        </p:nvSpPr>
        <p:spPr/>
        <p:txBody>
          <a:bodyPr/>
          <a:lstStyle/>
          <a:p>
            <a:r>
              <a:rPr lang="fr-FR" dirty="0"/>
              <a:t>Hub Santé – GT Territoires n°2 – Novembre 2024</a:t>
            </a:r>
            <a:endParaRPr lang="fr-FR" dirty="0">
              <a:latin typeface="Arial"/>
              <a:ea typeface="+mn-ea"/>
            </a:endParaRPr>
          </a:p>
        </p:txBody>
      </p:sp>
      <p:sp>
        <p:nvSpPr>
          <p:cNvPr id="6" name="Connecteur droit 5">
            <a:extLst>
              <a:ext uri="{FF2B5EF4-FFF2-40B4-BE49-F238E27FC236}">
                <a16:creationId xmlns:a16="http://schemas.microsoft.com/office/drawing/2014/main" id="{63F1731C-7252-3B91-B350-6281ADADD3C9}"/>
              </a:ext>
            </a:extLst>
          </p:cNvPr>
          <p:cNvSpPr/>
          <p:nvPr/>
        </p:nvSpPr>
        <p:spPr>
          <a:xfrm flipV="1">
            <a:off x="226427" y="3181345"/>
            <a:ext cx="11695608" cy="8636"/>
          </a:xfrm>
          <a:prstGeom prst="line">
            <a:avLst/>
          </a:prstGeom>
          <a:solidFill>
            <a:srgbClr val="006AB2">
              <a:alpha val="90000"/>
              <a:tint val="40000"/>
              <a:hueOff val="0"/>
              <a:satOff val="0"/>
              <a:lumOff val="0"/>
              <a:alphaOff val="0"/>
            </a:srgbClr>
          </a:solidFill>
          <a:ln w="19050" cap="flat" cmpd="sng" algn="ctr">
            <a:solidFill>
              <a:srgbClr val="006AB2">
                <a:hueOff val="0"/>
                <a:satOff val="0"/>
                <a:lumOff val="0"/>
                <a:alphaOff val="0"/>
              </a:srgbClr>
            </a:solidFill>
            <a:prstDash val="solid"/>
            <a:tailEnd type="triangle" w="lg" len="lg"/>
          </a:ln>
          <a:effec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fr-FR" sz="1867"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7" name="Larme 6">
            <a:extLst>
              <a:ext uri="{FF2B5EF4-FFF2-40B4-BE49-F238E27FC236}">
                <a16:creationId xmlns:a16="http://schemas.microsoft.com/office/drawing/2014/main" id="{ACE1D554-F2DA-14F4-716F-94712399EE54}"/>
              </a:ext>
            </a:extLst>
          </p:cNvPr>
          <p:cNvSpPr/>
          <p:nvPr/>
        </p:nvSpPr>
        <p:spPr>
          <a:xfrm rot="18900000">
            <a:off x="585102" y="4443416"/>
            <a:ext cx="256356" cy="256356"/>
          </a:xfrm>
          <a:prstGeom prst="teardrop">
            <a:avLst>
              <a:gd name="adj" fmla="val 115000"/>
            </a:avLst>
          </a:prstGeom>
          <a:solidFill>
            <a:sysClr val="window" lastClr="FFFFFF">
              <a:hueOff val="0"/>
              <a:satOff val="0"/>
              <a:lumOff val="0"/>
              <a:alphaOff val="0"/>
            </a:sysClr>
          </a:solidFill>
          <a:ln w="25400" cap="flat" cmpd="sng" algn="ctr">
            <a:solidFill>
              <a:srgbClr val="006AB2">
                <a:shade val="80000"/>
                <a:hueOff val="0"/>
                <a:satOff val="0"/>
                <a:lumOff val="0"/>
                <a:alphaOff val="0"/>
              </a:srgbClr>
            </a:solidFill>
            <a:prstDash val="solid"/>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8" name="Ellipse 7">
            <a:extLst>
              <a:ext uri="{FF2B5EF4-FFF2-40B4-BE49-F238E27FC236}">
                <a16:creationId xmlns:a16="http://schemas.microsoft.com/office/drawing/2014/main" id="{7B95F8AD-E1EE-50A8-DA30-23597A5C8841}"/>
              </a:ext>
            </a:extLst>
          </p:cNvPr>
          <p:cNvSpPr/>
          <p:nvPr/>
        </p:nvSpPr>
        <p:spPr>
          <a:xfrm>
            <a:off x="613581" y="4471895"/>
            <a:ext cx="199399" cy="199399"/>
          </a:xfrm>
          <a:prstGeom prst="ellipse">
            <a:avLst/>
          </a:prstGeom>
          <a:solidFill>
            <a:srgbClr val="006AB2"/>
          </a:solidFill>
          <a:ln w="25400" cap="flat" cmpd="sng" algn="ctr">
            <a:noFill/>
            <a:prstDash val="solid"/>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9" name="Connecteur droit 8">
            <a:extLst>
              <a:ext uri="{FF2B5EF4-FFF2-40B4-BE49-F238E27FC236}">
                <a16:creationId xmlns:a16="http://schemas.microsoft.com/office/drawing/2014/main" id="{08C24B17-9635-F3BD-76DE-62650C90709F}"/>
              </a:ext>
            </a:extLst>
          </p:cNvPr>
          <p:cNvSpPr/>
          <p:nvPr/>
        </p:nvSpPr>
        <p:spPr>
          <a:xfrm>
            <a:off x="713280" y="3194924"/>
            <a:ext cx="0" cy="1195400"/>
          </a:xfrm>
          <a:prstGeom prst="line">
            <a:avLst/>
          </a:prstGeom>
          <a:noFill/>
          <a:ln w="12700" cap="flat" cmpd="sng" algn="ctr">
            <a:solidFill>
              <a:srgbClr val="006AB2">
                <a:hueOff val="0"/>
                <a:satOff val="0"/>
                <a:lumOff val="0"/>
                <a:alphaOff val="0"/>
              </a:srgbClr>
            </a:solidFill>
            <a:prstDash val="dash"/>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prstClr val="black">
                  <a:hueOff val="0"/>
                  <a:satOff val="0"/>
                  <a:lumOff val="0"/>
                  <a:alphaOff val="0"/>
                </a:prstClr>
              </a:solidFill>
              <a:effectLst/>
              <a:uLnTx/>
              <a:uFillTx/>
              <a:latin typeface="Arial"/>
              <a:ea typeface="+mn-ea"/>
              <a:cs typeface="+mn-cs"/>
            </a:endParaRPr>
          </a:p>
        </p:txBody>
      </p:sp>
      <p:sp>
        <p:nvSpPr>
          <p:cNvPr id="10" name="Ellipse 9">
            <a:extLst>
              <a:ext uri="{FF2B5EF4-FFF2-40B4-BE49-F238E27FC236}">
                <a16:creationId xmlns:a16="http://schemas.microsoft.com/office/drawing/2014/main" id="{C298EA13-241F-33D7-BB45-40470254CA64}"/>
              </a:ext>
            </a:extLst>
          </p:cNvPr>
          <p:cNvSpPr/>
          <p:nvPr/>
        </p:nvSpPr>
        <p:spPr>
          <a:xfrm>
            <a:off x="678313" y="3162295"/>
            <a:ext cx="65257" cy="65257"/>
          </a:xfrm>
          <a:prstGeom prst="ellipse">
            <a:avLst/>
          </a:prstGeom>
          <a:solidFill>
            <a:sysClr val="window" lastClr="FFFFFF">
              <a:hueOff val="0"/>
              <a:satOff val="0"/>
              <a:lumOff val="0"/>
              <a:alphaOff val="0"/>
            </a:sysClr>
          </a:solidFill>
          <a:ln w="6350" cap="flat" cmpd="sng" algn="ctr">
            <a:solidFill>
              <a:srgbClr val="006AB2">
                <a:shade val="80000"/>
                <a:hueOff val="0"/>
                <a:satOff val="0"/>
                <a:lumOff val="0"/>
                <a:alphaOff val="0"/>
              </a:srgbClr>
            </a:solidFill>
            <a:prstDash val="solid"/>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11" name="ZoneTexte 10">
            <a:extLst>
              <a:ext uri="{FF2B5EF4-FFF2-40B4-BE49-F238E27FC236}">
                <a16:creationId xmlns:a16="http://schemas.microsoft.com/office/drawing/2014/main" id="{FE52AF11-857D-5A01-0AE7-900BD9329C6A}"/>
              </a:ext>
            </a:extLst>
          </p:cNvPr>
          <p:cNvSpPr txBox="1"/>
          <p:nvPr/>
        </p:nvSpPr>
        <p:spPr>
          <a:xfrm>
            <a:off x="894551" y="4472409"/>
            <a:ext cx="2562680" cy="250897"/>
          </a:xfrm>
          <a:prstGeom prst="rect">
            <a:avLst/>
          </a:prstGeom>
          <a:noFill/>
        </p:spPr>
        <p:txBody>
          <a:bodyPr wrap="square" lIns="96000" tIns="144000" rIns="96000" bIns="144000" rtlCol="0" anchor="ctr" anchorCtr="0">
            <a:noAutofit/>
          </a:bodyPr>
          <a:lstStyle/>
          <a:p>
            <a:pPr defTabSz="1219170" fontAlgn="base">
              <a:spcBef>
                <a:spcPct val="0"/>
              </a:spcBef>
              <a:spcAft>
                <a:spcPct val="0"/>
              </a:spcAft>
            </a:pPr>
            <a:r>
              <a:rPr lang="fr-FR" sz="1333" dirty="0">
                <a:solidFill>
                  <a:srgbClr val="FF9900">
                    <a:lumMod val="75000"/>
                  </a:srgbClr>
                </a:solidFill>
                <a:ea typeface="Geneva"/>
                <a:cs typeface="Arial"/>
              </a:rPr>
              <a:t>Juin – Décembre 2024</a:t>
            </a:r>
          </a:p>
        </p:txBody>
      </p:sp>
      <p:sp>
        <p:nvSpPr>
          <p:cNvPr id="12" name="Forme libre : forme 11">
            <a:extLst>
              <a:ext uri="{FF2B5EF4-FFF2-40B4-BE49-F238E27FC236}">
                <a16:creationId xmlns:a16="http://schemas.microsoft.com/office/drawing/2014/main" id="{DAA4835D-2135-5D32-2FD8-175A8F7FA31D}"/>
              </a:ext>
            </a:extLst>
          </p:cNvPr>
          <p:cNvSpPr/>
          <p:nvPr/>
        </p:nvSpPr>
        <p:spPr>
          <a:xfrm>
            <a:off x="989565" y="4791164"/>
            <a:ext cx="2853714" cy="245396"/>
          </a:xfrm>
          <a:custGeom>
            <a:avLst/>
            <a:gdLst>
              <a:gd name="connsiteX0" fmla="*/ 0 w 2161037"/>
              <a:gd name="connsiteY0" fmla="*/ 0 h 271907"/>
              <a:gd name="connsiteX1" fmla="*/ 2161037 w 2161037"/>
              <a:gd name="connsiteY1" fmla="*/ 0 h 271907"/>
              <a:gd name="connsiteX2" fmla="*/ 2161037 w 2161037"/>
              <a:gd name="connsiteY2" fmla="*/ 271907 h 271907"/>
              <a:gd name="connsiteX3" fmla="*/ 0 w 2161037"/>
              <a:gd name="connsiteY3" fmla="*/ 271907 h 271907"/>
              <a:gd name="connsiteX4" fmla="*/ 0 w 2161037"/>
              <a:gd name="connsiteY4" fmla="*/ 0 h 27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037" h="271907">
                <a:moveTo>
                  <a:pt x="0" y="0"/>
                </a:moveTo>
                <a:lnTo>
                  <a:pt x="2161037" y="0"/>
                </a:lnTo>
                <a:lnTo>
                  <a:pt x="2161037" y="271907"/>
                </a:lnTo>
                <a:lnTo>
                  <a:pt x="0" y="271907"/>
                </a:lnTo>
                <a:lnTo>
                  <a:pt x="0" y="0"/>
                </a:lnTo>
                <a:close/>
              </a:path>
            </a:pathLst>
          </a:custGeom>
          <a:noFill/>
          <a:ln>
            <a:noFill/>
          </a:ln>
          <a:effectLst/>
        </p:spPr>
        <p:txBody>
          <a:bodyPr spcFirstLastPara="0" vert="horz" wrap="square" lIns="0" tIns="0" rIns="110067" bIns="0" numCol="1" spcCol="1270" anchor="t" anchorCtr="0">
            <a:noAutofit/>
          </a:bodyPr>
          <a:lstStyle/>
          <a:p>
            <a:pPr marL="0" marR="0" lvl="0" indent="0" defTabSz="770447" eaLnBrk="1" fontAlgn="base" latinLnBrk="0" hangingPunct="1">
              <a:lnSpc>
                <a:spcPct val="90000"/>
              </a:lnSpc>
              <a:spcBef>
                <a:spcPct val="0"/>
              </a:spcBef>
              <a:spcAft>
                <a:spcPct val="35000"/>
              </a:spcAft>
              <a:buClrTx/>
              <a:buSzTx/>
              <a:buFontTx/>
              <a:buNone/>
              <a:tabLst/>
              <a:defRPr b="1"/>
            </a:pPr>
            <a:r>
              <a:rPr kumimoji="0" lang="fr-FR" sz="1333" b="1" i="0" u="none" strike="noStrike" kern="0" cap="none" spc="0" normalizeH="0" baseline="0" noProof="0" dirty="0">
                <a:ln>
                  <a:noFill/>
                </a:ln>
                <a:solidFill>
                  <a:srgbClr val="575757"/>
                </a:solidFill>
                <a:effectLst/>
                <a:uLnTx/>
                <a:uFillTx/>
                <a:latin typeface="Arial"/>
                <a:ea typeface="+mn-ea"/>
                <a:cs typeface="+mn-cs"/>
              </a:rPr>
              <a:t>Développement et </a:t>
            </a:r>
            <a:r>
              <a:rPr lang="fr-FR" sz="1333" b="1" kern="0" dirty="0">
                <a:solidFill>
                  <a:srgbClr val="575757"/>
                </a:solidFill>
                <a:latin typeface="Arial"/>
              </a:rPr>
              <a:t>t</a:t>
            </a:r>
            <a:r>
              <a:rPr kumimoji="0" lang="fr-FR" sz="1333" b="1" i="0" u="none" strike="noStrike" kern="0" cap="none" spc="0" normalizeH="0" baseline="0" noProof="0" dirty="0">
                <a:ln>
                  <a:noFill/>
                </a:ln>
                <a:solidFill>
                  <a:srgbClr val="575757"/>
                </a:solidFill>
                <a:effectLst/>
                <a:uLnTx/>
                <a:uFillTx/>
                <a:latin typeface="Arial"/>
                <a:ea typeface="+mn-ea"/>
                <a:cs typeface="+mn-cs"/>
              </a:rPr>
              <a:t>est sur le partage de dossier </a:t>
            </a:r>
          </a:p>
        </p:txBody>
      </p:sp>
      <p:sp>
        <p:nvSpPr>
          <p:cNvPr id="13" name="ZoneTexte 12">
            <a:extLst>
              <a:ext uri="{FF2B5EF4-FFF2-40B4-BE49-F238E27FC236}">
                <a16:creationId xmlns:a16="http://schemas.microsoft.com/office/drawing/2014/main" id="{5FFF1080-D513-1D49-7C8F-DDE0B98C453D}"/>
              </a:ext>
            </a:extLst>
          </p:cNvPr>
          <p:cNvSpPr txBox="1"/>
          <p:nvPr/>
        </p:nvSpPr>
        <p:spPr>
          <a:xfrm>
            <a:off x="894551" y="5210633"/>
            <a:ext cx="3053428" cy="646331"/>
          </a:xfrm>
          <a:prstGeom prst="rect">
            <a:avLst/>
          </a:prstGeom>
          <a:noFill/>
        </p:spPr>
        <p:txBody>
          <a:bodyPr wrap="square">
            <a:spAutoFit/>
          </a:bodyPr>
          <a:lstStyle/>
          <a:p>
            <a:pPr defTabSz="1219170" fontAlgn="base">
              <a:spcBef>
                <a:spcPct val="0"/>
              </a:spcBef>
              <a:spcAft>
                <a:spcPct val="0"/>
              </a:spcAft>
            </a:pPr>
            <a:r>
              <a:rPr lang="fr-FR" sz="1200" dirty="0">
                <a:solidFill>
                  <a:prstClr val="black">
                    <a:lumMod val="50000"/>
                    <a:lumOff val="50000"/>
                  </a:prstClr>
                </a:solidFill>
                <a:ea typeface="Geneva" charset="-128"/>
              </a:rPr>
              <a:t>Développement et tests sur le partage de dossier/affaire en cours (réception et envoi) entre LRM et NexSIS</a:t>
            </a:r>
          </a:p>
        </p:txBody>
      </p:sp>
      <p:grpSp>
        <p:nvGrpSpPr>
          <p:cNvPr id="14" name="Group 5">
            <a:extLst>
              <a:ext uri="{FF2B5EF4-FFF2-40B4-BE49-F238E27FC236}">
                <a16:creationId xmlns:a16="http://schemas.microsoft.com/office/drawing/2014/main" id="{B2F88788-16B9-8034-F379-66ABE1D2F7ED}"/>
              </a:ext>
            </a:extLst>
          </p:cNvPr>
          <p:cNvGrpSpPr/>
          <p:nvPr/>
        </p:nvGrpSpPr>
        <p:grpSpPr>
          <a:xfrm>
            <a:off x="5740384" y="1840103"/>
            <a:ext cx="256356" cy="1373935"/>
            <a:chOff x="654354" y="1565769"/>
            <a:chExt cx="192267" cy="1030451"/>
          </a:xfrm>
        </p:grpSpPr>
        <p:sp>
          <p:nvSpPr>
            <p:cNvPr id="15" name="Larme 14">
              <a:extLst>
                <a:ext uri="{FF2B5EF4-FFF2-40B4-BE49-F238E27FC236}">
                  <a16:creationId xmlns:a16="http://schemas.microsoft.com/office/drawing/2014/main" id="{8053EBC5-7F5C-3C90-B31B-052645BE0269}"/>
                </a:ext>
              </a:extLst>
            </p:cNvPr>
            <p:cNvSpPr/>
            <p:nvPr/>
          </p:nvSpPr>
          <p:spPr>
            <a:xfrm rot="8100000">
              <a:off x="654354" y="1565769"/>
              <a:ext cx="192267" cy="192267"/>
            </a:xfrm>
            <a:prstGeom prst="teardrop">
              <a:avLst>
                <a:gd name="adj" fmla="val 115000"/>
              </a:avLst>
            </a:prstGeom>
            <a:solidFill>
              <a:sysClr val="window" lastClr="FFFFFF">
                <a:hueOff val="0"/>
                <a:satOff val="0"/>
                <a:lumOff val="0"/>
                <a:alphaOff val="0"/>
              </a:sysClr>
            </a:solidFill>
            <a:ln w="25400" cap="flat" cmpd="sng" algn="ctr">
              <a:solidFill>
                <a:srgbClr val="006AB2">
                  <a:shade val="80000"/>
                  <a:hueOff val="0"/>
                  <a:satOff val="0"/>
                  <a:lumOff val="0"/>
                  <a:alphaOff val="0"/>
                </a:srgbClr>
              </a:solidFill>
              <a:prstDash val="solid"/>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16" name="Ellipse 15">
              <a:extLst>
                <a:ext uri="{FF2B5EF4-FFF2-40B4-BE49-F238E27FC236}">
                  <a16:creationId xmlns:a16="http://schemas.microsoft.com/office/drawing/2014/main" id="{2F4EED2E-18F3-1FDB-19C9-36EAB774B414}"/>
                </a:ext>
              </a:extLst>
            </p:cNvPr>
            <p:cNvSpPr/>
            <p:nvPr/>
          </p:nvSpPr>
          <p:spPr>
            <a:xfrm>
              <a:off x="668570" y="1587129"/>
              <a:ext cx="149549" cy="149549"/>
            </a:xfrm>
            <a:prstGeom prst="ellipse">
              <a:avLst/>
            </a:prstGeom>
            <a:solidFill>
              <a:srgbClr val="006AB2"/>
            </a:solidFill>
            <a:ln w="25400" cap="flat" cmpd="sng" algn="ctr">
              <a:noFill/>
              <a:prstDash val="solid"/>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17" name="Connecteur droit 16">
              <a:extLst>
                <a:ext uri="{FF2B5EF4-FFF2-40B4-BE49-F238E27FC236}">
                  <a16:creationId xmlns:a16="http://schemas.microsoft.com/office/drawing/2014/main" id="{A2EB613B-23F7-DBFF-C753-D6AB62FC776A}"/>
                </a:ext>
              </a:extLst>
            </p:cNvPr>
            <p:cNvSpPr/>
            <p:nvPr/>
          </p:nvSpPr>
          <p:spPr>
            <a:xfrm>
              <a:off x="750487" y="1797857"/>
              <a:ext cx="0" cy="773891"/>
            </a:xfrm>
            <a:prstGeom prst="line">
              <a:avLst/>
            </a:prstGeom>
            <a:noFill/>
            <a:ln w="12700" cap="flat" cmpd="sng" algn="ctr">
              <a:solidFill>
                <a:srgbClr val="006AB2">
                  <a:hueOff val="0"/>
                  <a:satOff val="0"/>
                  <a:lumOff val="0"/>
                  <a:alphaOff val="0"/>
                </a:srgbClr>
              </a:solidFill>
              <a:prstDash val="dash"/>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prstClr val="black">
                    <a:hueOff val="0"/>
                    <a:satOff val="0"/>
                    <a:lumOff val="0"/>
                    <a:alphaOff val="0"/>
                  </a:prstClr>
                </a:solidFill>
                <a:effectLst/>
                <a:uLnTx/>
                <a:uFillTx/>
                <a:latin typeface="Arial"/>
                <a:ea typeface="+mn-ea"/>
                <a:cs typeface="+mn-cs"/>
              </a:endParaRPr>
            </a:p>
          </p:txBody>
        </p:sp>
        <p:sp>
          <p:nvSpPr>
            <p:cNvPr id="18" name="Ellipse 17">
              <a:extLst>
                <a:ext uri="{FF2B5EF4-FFF2-40B4-BE49-F238E27FC236}">
                  <a16:creationId xmlns:a16="http://schemas.microsoft.com/office/drawing/2014/main" id="{76657EC8-CD25-0AED-1BB7-59E93A6DEA0C}"/>
                </a:ext>
              </a:extLst>
            </p:cNvPr>
            <p:cNvSpPr/>
            <p:nvPr/>
          </p:nvSpPr>
          <p:spPr>
            <a:xfrm>
              <a:off x="726016" y="2547277"/>
              <a:ext cx="48943" cy="48943"/>
            </a:xfrm>
            <a:prstGeom prst="ellipse">
              <a:avLst/>
            </a:prstGeom>
            <a:solidFill>
              <a:sysClr val="window" lastClr="FFFFFF">
                <a:hueOff val="0"/>
                <a:satOff val="0"/>
                <a:lumOff val="0"/>
                <a:alphaOff val="0"/>
              </a:sysClr>
            </a:solidFill>
            <a:ln w="6350" cap="flat" cmpd="sng" algn="ctr">
              <a:solidFill>
                <a:srgbClr val="006AB2">
                  <a:shade val="80000"/>
                  <a:hueOff val="0"/>
                  <a:satOff val="0"/>
                  <a:lumOff val="0"/>
                  <a:alphaOff val="0"/>
                </a:srgbClr>
              </a:solidFill>
              <a:prstDash val="solid"/>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grpSp>
      <p:sp>
        <p:nvSpPr>
          <p:cNvPr id="19" name="Forme libre : forme 18">
            <a:extLst>
              <a:ext uri="{FF2B5EF4-FFF2-40B4-BE49-F238E27FC236}">
                <a16:creationId xmlns:a16="http://schemas.microsoft.com/office/drawing/2014/main" id="{0083F93B-C677-6F46-7AED-3CCED53883E3}"/>
              </a:ext>
            </a:extLst>
          </p:cNvPr>
          <p:cNvSpPr/>
          <p:nvPr/>
        </p:nvSpPr>
        <p:spPr>
          <a:xfrm>
            <a:off x="6149532" y="1834203"/>
            <a:ext cx="2562680" cy="245396"/>
          </a:xfrm>
          <a:custGeom>
            <a:avLst/>
            <a:gdLst>
              <a:gd name="connsiteX0" fmla="*/ 0 w 2161037"/>
              <a:gd name="connsiteY0" fmla="*/ 0 h 271907"/>
              <a:gd name="connsiteX1" fmla="*/ 2161037 w 2161037"/>
              <a:gd name="connsiteY1" fmla="*/ 0 h 271907"/>
              <a:gd name="connsiteX2" fmla="*/ 2161037 w 2161037"/>
              <a:gd name="connsiteY2" fmla="*/ 271907 h 271907"/>
              <a:gd name="connsiteX3" fmla="*/ 0 w 2161037"/>
              <a:gd name="connsiteY3" fmla="*/ 271907 h 271907"/>
              <a:gd name="connsiteX4" fmla="*/ 0 w 2161037"/>
              <a:gd name="connsiteY4" fmla="*/ 0 h 27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037" h="271907">
                <a:moveTo>
                  <a:pt x="0" y="0"/>
                </a:moveTo>
                <a:lnTo>
                  <a:pt x="2161037" y="0"/>
                </a:lnTo>
                <a:lnTo>
                  <a:pt x="2161037" y="271907"/>
                </a:lnTo>
                <a:lnTo>
                  <a:pt x="0" y="271907"/>
                </a:lnTo>
                <a:lnTo>
                  <a:pt x="0" y="0"/>
                </a:lnTo>
                <a:close/>
              </a:path>
            </a:pathLst>
          </a:custGeom>
          <a:noFill/>
          <a:ln>
            <a:noFill/>
          </a:ln>
          <a:effectLst/>
        </p:spPr>
        <p:txBody>
          <a:bodyPr spcFirstLastPara="0" vert="horz" wrap="square" lIns="0" tIns="0" rIns="110067" bIns="0" numCol="1" spcCol="1270" anchor="t" anchorCtr="0">
            <a:noAutofit/>
          </a:bodyPr>
          <a:lstStyle/>
          <a:p>
            <a:pPr marL="0" marR="0" lvl="0" indent="0" defTabSz="770447" eaLnBrk="1" fontAlgn="base" latinLnBrk="0" hangingPunct="1">
              <a:lnSpc>
                <a:spcPct val="90000"/>
              </a:lnSpc>
              <a:spcBef>
                <a:spcPct val="0"/>
              </a:spcBef>
              <a:spcAft>
                <a:spcPct val="35000"/>
              </a:spcAft>
              <a:buClrTx/>
              <a:buSzTx/>
              <a:buFontTx/>
              <a:buNone/>
              <a:tabLst/>
              <a:defRPr b="1"/>
            </a:pPr>
            <a:r>
              <a:rPr kumimoji="0" lang="fr-FR" sz="1333" b="1" i="0" u="none" strike="noStrike" kern="0" cap="none" spc="0" normalizeH="0" baseline="0" noProof="0" dirty="0">
                <a:ln>
                  <a:noFill/>
                </a:ln>
                <a:solidFill>
                  <a:srgbClr val="575757"/>
                </a:solidFill>
                <a:effectLst/>
                <a:uLnTx/>
                <a:uFillTx/>
                <a:latin typeface="Arial"/>
                <a:ea typeface="+mn-ea"/>
                <a:cs typeface="+mn-cs"/>
              </a:rPr>
              <a:t>Développement et test sur les échanges opérationnels</a:t>
            </a:r>
          </a:p>
        </p:txBody>
      </p:sp>
      <p:sp>
        <p:nvSpPr>
          <p:cNvPr id="20" name="ZoneTexte 19">
            <a:extLst>
              <a:ext uri="{FF2B5EF4-FFF2-40B4-BE49-F238E27FC236}">
                <a16:creationId xmlns:a16="http://schemas.microsoft.com/office/drawing/2014/main" id="{543362D3-F21E-D916-3FF2-549C020E2D0B}"/>
              </a:ext>
            </a:extLst>
          </p:cNvPr>
          <p:cNvSpPr txBox="1"/>
          <p:nvPr/>
        </p:nvSpPr>
        <p:spPr>
          <a:xfrm>
            <a:off x="6049833" y="2219139"/>
            <a:ext cx="3053428" cy="461665"/>
          </a:xfrm>
          <a:prstGeom prst="rect">
            <a:avLst/>
          </a:prstGeom>
          <a:noFill/>
        </p:spPr>
        <p:txBody>
          <a:bodyPr wrap="square">
            <a:spAutoFit/>
          </a:bodyPr>
          <a:lstStyle/>
          <a:p>
            <a:pPr defTabSz="1219170" fontAlgn="base">
              <a:spcBef>
                <a:spcPct val="0"/>
              </a:spcBef>
              <a:spcAft>
                <a:spcPct val="0"/>
              </a:spcAft>
            </a:pPr>
            <a:r>
              <a:rPr lang="fr-FR" sz="1200" dirty="0">
                <a:solidFill>
                  <a:prstClr val="black">
                    <a:lumMod val="50000"/>
                    <a:lumOff val="50000"/>
                  </a:prstClr>
                </a:solidFill>
                <a:ea typeface="Geneva" charset="-128"/>
              </a:rPr>
              <a:t>Développement et tests sur le partage de messages EMSI entre LRM et NexSIS</a:t>
            </a:r>
          </a:p>
        </p:txBody>
      </p:sp>
      <p:sp>
        <p:nvSpPr>
          <p:cNvPr id="21" name="ZoneTexte 20">
            <a:extLst>
              <a:ext uri="{FF2B5EF4-FFF2-40B4-BE49-F238E27FC236}">
                <a16:creationId xmlns:a16="http://schemas.microsoft.com/office/drawing/2014/main" id="{94E12002-2EE6-694E-E1A7-140E8E3DD928}"/>
              </a:ext>
            </a:extLst>
          </p:cNvPr>
          <p:cNvSpPr txBox="1"/>
          <p:nvPr/>
        </p:nvSpPr>
        <p:spPr>
          <a:xfrm>
            <a:off x="6060718" y="1496939"/>
            <a:ext cx="2562680" cy="250897"/>
          </a:xfrm>
          <a:prstGeom prst="rect">
            <a:avLst/>
          </a:prstGeom>
          <a:noFill/>
        </p:spPr>
        <p:txBody>
          <a:bodyPr wrap="square" lIns="96000" tIns="144000" rIns="96000" bIns="144000" rtlCol="0" anchor="ctr" anchorCtr="0">
            <a:noAutofit/>
          </a:bodyPr>
          <a:lstStyle/>
          <a:p>
            <a:pPr defTabSz="1219170" fontAlgn="base">
              <a:spcBef>
                <a:spcPct val="0"/>
              </a:spcBef>
              <a:spcAft>
                <a:spcPct val="0"/>
              </a:spcAft>
            </a:pPr>
            <a:r>
              <a:rPr lang="fr-FR" sz="1333" dirty="0">
                <a:solidFill>
                  <a:srgbClr val="FF9900">
                    <a:lumMod val="75000"/>
                  </a:srgbClr>
                </a:solidFill>
                <a:ea typeface="Geneva"/>
                <a:cs typeface="Arial"/>
              </a:rPr>
              <a:t>T1 2025</a:t>
            </a:r>
          </a:p>
        </p:txBody>
      </p:sp>
      <p:sp>
        <p:nvSpPr>
          <p:cNvPr id="22" name="Forme libre : forme 21">
            <a:extLst>
              <a:ext uri="{FF2B5EF4-FFF2-40B4-BE49-F238E27FC236}">
                <a16:creationId xmlns:a16="http://schemas.microsoft.com/office/drawing/2014/main" id="{41002269-1ACF-E77E-D2A4-AA4C8E5CFBCC}"/>
              </a:ext>
            </a:extLst>
          </p:cNvPr>
          <p:cNvSpPr/>
          <p:nvPr/>
        </p:nvSpPr>
        <p:spPr>
          <a:xfrm>
            <a:off x="9354669" y="4571594"/>
            <a:ext cx="2681407" cy="557518"/>
          </a:xfrm>
          <a:custGeom>
            <a:avLst/>
            <a:gdLst>
              <a:gd name="connsiteX0" fmla="*/ 0 w 2161037"/>
              <a:gd name="connsiteY0" fmla="*/ 0 h 271907"/>
              <a:gd name="connsiteX1" fmla="*/ 2161037 w 2161037"/>
              <a:gd name="connsiteY1" fmla="*/ 0 h 271907"/>
              <a:gd name="connsiteX2" fmla="*/ 2161037 w 2161037"/>
              <a:gd name="connsiteY2" fmla="*/ 271907 h 271907"/>
              <a:gd name="connsiteX3" fmla="*/ 0 w 2161037"/>
              <a:gd name="connsiteY3" fmla="*/ 271907 h 271907"/>
              <a:gd name="connsiteX4" fmla="*/ 0 w 2161037"/>
              <a:gd name="connsiteY4" fmla="*/ 0 h 271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037" h="271907">
                <a:moveTo>
                  <a:pt x="0" y="0"/>
                </a:moveTo>
                <a:lnTo>
                  <a:pt x="2161037" y="0"/>
                </a:lnTo>
                <a:lnTo>
                  <a:pt x="2161037" y="271907"/>
                </a:lnTo>
                <a:lnTo>
                  <a:pt x="0" y="271907"/>
                </a:lnTo>
                <a:lnTo>
                  <a:pt x="0" y="0"/>
                </a:lnTo>
                <a:close/>
              </a:path>
            </a:pathLst>
          </a:custGeom>
          <a:noFill/>
          <a:ln>
            <a:noFill/>
          </a:ln>
          <a:effectLst/>
        </p:spPr>
        <p:txBody>
          <a:bodyPr spcFirstLastPara="0" vert="horz" wrap="square" lIns="0" tIns="0" rIns="110067" bIns="0" numCol="1" spcCol="1270" anchor="t" anchorCtr="0">
            <a:noAutofit/>
          </a:bodyPr>
          <a:lstStyle/>
          <a:p>
            <a:pPr marL="0" marR="0" lvl="0" indent="0" defTabSz="770447" eaLnBrk="1" fontAlgn="base" latinLnBrk="0" hangingPunct="1">
              <a:lnSpc>
                <a:spcPct val="90000"/>
              </a:lnSpc>
              <a:spcBef>
                <a:spcPct val="0"/>
              </a:spcBef>
              <a:spcAft>
                <a:spcPct val="35000"/>
              </a:spcAft>
              <a:buClrTx/>
              <a:buSzTx/>
              <a:buFontTx/>
              <a:buNone/>
              <a:tabLst/>
              <a:defRPr b="1"/>
            </a:pPr>
            <a:r>
              <a:rPr kumimoji="0" lang="fr-FR" sz="1330" b="1" i="0" u="none" strike="noStrike" kern="0" cap="none" spc="0" normalizeH="0" baseline="0" noProof="0" dirty="0">
                <a:ln>
                  <a:noFill/>
                </a:ln>
                <a:solidFill>
                  <a:srgbClr val="575757"/>
                </a:solidFill>
                <a:effectLst/>
                <a:uLnTx/>
                <a:uFillTx/>
                <a:latin typeface="Arial"/>
                <a:ea typeface="+mn-ea"/>
                <a:cs typeface="+mn-cs"/>
              </a:rPr>
              <a:t>Déploiement </a:t>
            </a:r>
            <a:r>
              <a:rPr kumimoji="0" lang="fr-FR" sz="1330" b="1" i="0" u="none" strike="noStrike" kern="0" cap="none" spc="0" normalizeH="0" baseline="0" noProof="0" dirty="0">
                <a:ln>
                  <a:noFill/>
                </a:ln>
                <a:solidFill>
                  <a:srgbClr val="575757"/>
                </a:solidFill>
                <a:effectLst/>
                <a:uLnTx/>
                <a:uFillTx/>
                <a:latin typeface="Arial"/>
                <a:ea typeface="+mn-ea"/>
                <a:cs typeface="Arial"/>
              </a:rPr>
              <a:t>du lien 15-NexSIS dans les premiers SAMU/SDIS pilotes</a:t>
            </a:r>
          </a:p>
        </p:txBody>
      </p:sp>
      <p:grpSp>
        <p:nvGrpSpPr>
          <p:cNvPr id="23" name="Group 7">
            <a:extLst>
              <a:ext uri="{FF2B5EF4-FFF2-40B4-BE49-F238E27FC236}">
                <a16:creationId xmlns:a16="http://schemas.microsoft.com/office/drawing/2014/main" id="{C44CB913-C5F2-E5BE-E060-44CD59F8D43C}"/>
              </a:ext>
            </a:extLst>
          </p:cNvPr>
          <p:cNvGrpSpPr/>
          <p:nvPr/>
        </p:nvGrpSpPr>
        <p:grpSpPr>
          <a:xfrm rot="10800000">
            <a:off x="8913689" y="3142386"/>
            <a:ext cx="256356" cy="1402287"/>
            <a:chOff x="4335903" y="1565769"/>
            <a:chExt cx="192267" cy="1051715"/>
          </a:xfrm>
        </p:grpSpPr>
        <p:sp>
          <p:nvSpPr>
            <p:cNvPr id="24" name="Larme 23">
              <a:extLst>
                <a:ext uri="{FF2B5EF4-FFF2-40B4-BE49-F238E27FC236}">
                  <a16:creationId xmlns:a16="http://schemas.microsoft.com/office/drawing/2014/main" id="{BA8093FC-EA37-2C9B-D2CD-EBD347763772}"/>
                </a:ext>
              </a:extLst>
            </p:cNvPr>
            <p:cNvSpPr/>
            <p:nvPr/>
          </p:nvSpPr>
          <p:spPr>
            <a:xfrm rot="8100000">
              <a:off x="4335903" y="1565769"/>
              <a:ext cx="192267" cy="192267"/>
            </a:xfrm>
            <a:prstGeom prst="teardrop">
              <a:avLst>
                <a:gd name="adj" fmla="val 115000"/>
              </a:avLst>
            </a:prstGeom>
            <a:solidFill>
              <a:sysClr val="window" lastClr="FFFFFF">
                <a:hueOff val="0"/>
                <a:satOff val="0"/>
                <a:lumOff val="0"/>
                <a:alphaOff val="0"/>
              </a:sysClr>
            </a:solidFill>
            <a:ln w="25400" cap="flat" cmpd="sng" algn="ctr">
              <a:solidFill>
                <a:srgbClr val="006AB2">
                  <a:shade val="80000"/>
                  <a:hueOff val="0"/>
                  <a:satOff val="0"/>
                  <a:lumOff val="0"/>
                  <a:alphaOff val="0"/>
                </a:srgbClr>
              </a:solidFill>
              <a:prstDash val="solid"/>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25" name="Ellipse 24">
              <a:extLst>
                <a:ext uri="{FF2B5EF4-FFF2-40B4-BE49-F238E27FC236}">
                  <a16:creationId xmlns:a16="http://schemas.microsoft.com/office/drawing/2014/main" id="{FAFB1907-F861-42B2-E71A-4A1561DFE4A3}"/>
                </a:ext>
              </a:extLst>
            </p:cNvPr>
            <p:cNvSpPr/>
            <p:nvPr/>
          </p:nvSpPr>
          <p:spPr>
            <a:xfrm>
              <a:off x="4357262" y="1587129"/>
              <a:ext cx="149549" cy="149549"/>
            </a:xfrm>
            <a:prstGeom prst="ellipse">
              <a:avLst/>
            </a:prstGeom>
            <a:solidFill>
              <a:srgbClr val="EE2357"/>
            </a:solidFill>
            <a:ln w="25400" cap="flat" cmpd="sng" algn="ctr">
              <a:noFill/>
              <a:prstDash val="solid"/>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sp>
          <p:nvSpPr>
            <p:cNvPr id="26" name="Connecteur droit 25">
              <a:extLst>
                <a:ext uri="{FF2B5EF4-FFF2-40B4-BE49-F238E27FC236}">
                  <a16:creationId xmlns:a16="http://schemas.microsoft.com/office/drawing/2014/main" id="{CDF07CCB-00EA-7C11-9E24-A0F73B67F5CD}"/>
                </a:ext>
              </a:extLst>
            </p:cNvPr>
            <p:cNvSpPr/>
            <p:nvPr/>
          </p:nvSpPr>
          <p:spPr>
            <a:xfrm>
              <a:off x="4432037" y="1797857"/>
              <a:ext cx="0" cy="773891"/>
            </a:xfrm>
            <a:prstGeom prst="line">
              <a:avLst/>
            </a:prstGeom>
            <a:noFill/>
            <a:ln w="12700" cap="flat" cmpd="sng" algn="ctr">
              <a:solidFill>
                <a:srgbClr val="006AB2">
                  <a:hueOff val="0"/>
                  <a:satOff val="0"/>
                  <a:lumOff val="0"/>
                  <a:alphaOff val="0"/>
                </a:srgbClr>
              </a:solidFill>
              <a:prstDash val="dash"/>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prstClr val="black">
                    <a:hueOff val="0"/>
                    <a:satOff val="0"/>
                    <a:lumOff val="0"/>
                    <a:alphaOff val="0"/>
                  </a:prstClr>
                </a:solidFill>
                <a:effectLst/>
                <a:uLnTx/>
                <a:uFillTx/>
                <a:latin typeface="Arial"/>
                <a:ea typeface="+mn-ea"/>
                <a:cs typeface="+mn-cs"/>
              </a:endParaRPr>
            </a:p>
          </p:txBody>
        </p:sp>
        <p:sp>
          <p:nvSpPr>
            <p:cNvPr id="27" name="Ellipse 26">
              <a:extLst>
                <a:ext uri="{FF2B5EF4-FFF2-40B4-BE49-F238E27FC236}">
                  <a16:creationId xmlns:a16="http://schemas.microsoft.com/office/drawing/2014/main" id="{52F863CB-68F8-FD8D-C74F-BC27B5732CB2}"/>
                </a:ext>
              </a:extLst>
            </p:cNvPr>
            <p:cNvSpPr/>
            <p:nvPr/>
          </p:nvSpPr>
          <p:spPr>
            <a:xfrm>
              <a:off x="4408097" y="2568541"/>
              <a:ext cx="48943" cy="48943"/>
            </a:xfrm>
            <a:prstGeom prst="ellipse">
              <a:avLst/>
            </a:prstGeom>
            <a:solidFill>
              <a:sysClr val="window" lastClr="FFFFFF">
                <a:hueOff val="0"/>
                <a:satOff val="0"/>
                <a:lumOff val="0"/>
                <a:alphaOff val="0"/>
              </a:sysClr>
            </a:solidFill>
            <a:ln w="6350" cap="flat" cmpd="sng" algn="ctr">
              <a:solidFill>
                <a:srgbClr val="006AB2">
                  <a:shade val="80000"/>
                  <a:hueOff val="0"/>
                  <a:satOff val="0"/>
                  <a:lumOff val="0"/>
                  <a:alphaOff val="0"/>
                </a:srgbClr>
              </a:solidFill>
              <a:prstDash val="solid"/>
            </a:ln>
            <a:effectLst/>
          </p:spPr>
          <p:txBody>
            <a:bodyPr/>
            <a:lstStyle/>
            <a:p>
              <a:pPr marL="0" marR="0" lvl="0" indent="0" defTabSz="1219170" eaLnBrk="1" fontAlgn="base" latinLnBrk="0" hangingPunct="1">
                <a:lnSpc>
                  <a:spcPct val="100000"/>
                </a:lnSpc>
                <a:spcBef>
                  <a:spcPct val="0"/>
                </a:spcBef>
                <a:spcAft>
                  <a:spcPct val="0"/>
                </a:spcAft>
                <a:buClrTx/>
                <a:buSzTx/>
                <a:buFontTx/>
                <a:buNone/>
                <a:tabLst/>
                <a:defRPr/>
              </a:pPr>
              <a:endParaRPr kumimoji="0" lang="fr-FR" sz="3200" b="0" i="0" u="none" strike="noStrike" kern="0" cap="none" spc="0" normalizeH="0" baseline="0" noProof="0">
                <a:ln>
                  <a:noFill/>
                </a:ln>
                <a:solidFill>
                  <a:srgbClr val="006AB2">
                    <a:hueOff val="0"/>
                    <a:satOff val="0"/>
                    <a:lumOff val="0"/>
                    <a:alphaOff val="0"/>
                  </a:srgbClr>
                </a:solidFill>
                <a:effectLst/>
                <a:uLnTx/>
                <a:uFillTx/>
                <a:latin typeface="Arial"/>
                <a:ea typeface="+mn-ea"/>
                <a:cs typeface="+mn-cs"/>
              </a:endParaRPr>
            </a:p>
          </p:txBody>
        </p:sp>
      </p:grpSp>
      <p:sp>
        <p:nvSpPr>
          <p:cNvPr id="28" name="ZoneTexte 27">
            <a:extLst>
              <a:ext uri="{FF2B5EF4-FFF2-40B4-BE49-F238E27FC236}">
                <a16:creationId xmlns:a16="http://schemas.microsoft.com/office/drawing/2014/main" id="{CD21E087-3DB7-8234-F4F0-FE471799CB1D}"/>
              </a:ext>
            </a:extLst>
          </p:cNvPr>
          <p:cNvSpPr txBox="1"/>
          <p:nvPr/>
        </p:nvSpPr>
        <p:spPr>
          <a:xfrm>
            <a:off x="9246643" y="4302964"/>
            <a:ext cx="2314565" cy="245396"/>
          </a:xfrm>
          <a:prstGeom prst="rect">
            <a:avLst/>
          </a:prstGeom>
          <a:noFill/>
        </p:spPr>
        <p:txBody>
          <a:bodyPr wrap="square" lIns="96000" tIns="144000" rIns="96000" bIns="144000" rtlCol="0" anchor="ctr" anchorCtr="0">
            <a:noAutofit/>
          </a:bodyPr>
          <a:lstStyle/>
          <a:p>
            <a:pPr defTabSz="1219170" fontAlgn="base">
              <a:spcBef>
                <a:spcPct val="0"/>
              </a:spcBef>
              <a:spcAft>
                <a:spcPct val="0"/>
              </a:spcAft>
            </a:pPr>
            <a:r>
              <a:rPr lang="fr-FR" sz="1333" dirty="0">
                <a:solidFill>
                  <a:srgbClr val="FF9900">
                    <a:lumMod val="75000"/>
                  </a:srgbClr>
                </a:solidFill>
                <a:ea typeface="Geneva"/>
                <a:cs typeface="Arial"/>
              </a:rPr>
              <a:t>T2 2025</a:t>
            </a:r>
            <a:endParaRPr lang="fr-FR" sz="3200" dirty="0">
              <a:solidFill>
                <a:prstClr val="black"/>
              </a:solidFill>
              <a:ea typeface="Geneva" charset="-128"/>
            </a:endParaRPr>
          </a:p>
        </p:txBody>
      </p:sp>
      <p:sp>
        <p:nvSpPr>
          <p:cNvPr id="29" name="ZoneTexte 28">
            <a:extLst>
              <a:ext uri="{FF2B5EF4-FFF2-40B4-BE49-F238E27FC236}">
                <a16:creationId xmlns:a16="http://schemas.microsoft.com/office/drawing/2014/main" id="{B0693B51-7C31-9F15-BFA3-FE547FD27B52}"/>
              </a:ext>
            </a:extLst>
          </p:cNvPr>
          <p:cNvSpPr txBox="1"/>
          <p:nvPr/>
        </p:nvSpPr>
        <p:spPr>
          <a:xfrm>
            <a:off x="4086225" y="5847601"/>
            <a:ext cx="7949851" cy="461665"/>
          </a:xfrm>
          <a:prstGeom prst="rect">
            <a:avLst/>
          </a:prstGeom>
          <a:noFill/>
        </p:spPr>
        <p:txBody>
          <a:bodyPr wrap="square">
            <a:spAutoFit/>
          </a:bodyPr>
          <a:lstStyle/>
          <a:p>
            <a:pPr defTabSz="1219170" fontAlgn="base">
              <a:spcBef>
                <a:spcPct val="0"/>
              </a:spcBef>
              <a:spcAft>
                <a:spcPct val="0"/>
              </a:spcAft>
            </a:pPr>
            <a:r>
              <a:rPr lang="fr-FR" sz="1200" i="1" dirty="0">
                <a:solidFill>
                  <a:prstClr val="black">
                    <a:lumMod val="50000"/>
                    <a:lumOff val="50000"/>
                  </a:prstClr>
                </a:solidFill>
                <a:ea typeface="Geneva" charset="-128"/>
              </a:rPr>
              <a:t>*Chaque éditeur de LRM avance selon les déploiements de NexSIS dans le département du SAMU qu’il supporte. </a:t>
            </a:r>
          </a:p>
          <a:p>
            <a:pPr defTabSz="1219170" fontAlgn="base">
              <a:spcBef>
                <a:spcPct val="0"/>
              </a:spcBef>
              <a:spcAft>
                <a:spcPct val="0"/>
              </a:spcAft>
            </a:pPr>
            <a:r>
              <a:rPr lang="fr-FR" sz="1200" i="1" dirty="0">
                <a:solidFill>
                  <a:prstClr val="black">
                    <a:lumMod val="50000"/>
                    <a:lumOff val="50000"/>
                  </a:prstClr>
                </a:solidFill>
                <a:ea typeface="Geneva" charset="-128"/>
              </a:rPr>
              <a:t>Aujourd’hui, seul INETUM a testé et validé le message de partage de dossier, dans le cadre du pilote au SAMU 44. </a:t>
            </a:r>
          </a:p>
        </p:txBody>
      </p:sp>
      <p:sp>
        <p:nvSpPr>
          <p:cNvPr id="30" name="ZoneTexte 56">
            <a:extLst>
              <a:ext uri="{FF2B5EF4-FFF2-40B4-BE49-F238E27FC236}">
                <a16:creationId xmlns:a16="http://schemas.microsoft.com/office/drawing/2014/main" id="{6B3A8D45-5D9A-9A5D-EB88-F5F1A1534255}"/>
              </a:ext>
            </a:extLst>
          </p:cNvPr>
          <p:cNvSpPr txBox="1"/>
          <p:nvPr/>
        </p:nvSpPr>
        <p:spPr>
          <a:xfrm>
            <a:off x="1205957" y="3361640"/>
            <a:ext cx="1714767" cy="697755"/>
          </a:xfrm>
          <a:prstGeom prst="rect">
            <a:avLst/>
          </a:prstGeom>
          <a:noFill/>
        </p:spPr>
        <p:txBody>
          <a:bodyPr wrap="square" lIns="0" tIns="0" rIns="0" bIns="0" anchor="t">
            <a:spAutoFit/>
          </a:bodyPr>
          <a:lstStyle/>
          <a:p>
            <a:pPr algn="ctr" defTabSz="1219170" fontAlgn="base">
              <a:spcBef>
                <a:spcPct val="0"/>
              </a:spcBef>
              <a:spcAft>
                <a:spcPct val="0"/>
              </a:spcAft>
            </a:pPr>
            <a:r>
              <a:rPr lang="fr-FR" sz="1333" dirty="0">
                <a:solidFill>
                  <a:srgbClr val="006AB2"/>
                </a:solidFill>
                <a:ea typeface="Geneva"/>
              </a:rPr>
              <a:t>DSF v1.9</a:t>
            </a:r>
          </a:p>
          <a:p>
            <a:pPr algn="ctr" defTabSz="1219170" fontAlgn="base">
              <a:spcBef>
                <a:spcPct val="0"/>
              </a:spcBef>
              <a:spcAft>
                <a:spcPct val="0"/>
              </a:spcAft>
            </a:pPr>
            <a:r>
              <a:rPr lang="fr-FR" sz="1067" dirty="0">
                <a:solidFill>
                  <a:srgbClr val="006AB2"/>
                </a:solidFill>
                <a:ea typeface="Geneva"/>
              </a:rPr>
              <a:t>Précisions complémentaires sur les messages EMSI</a:t>
            </a:r>
          </a:p>
          <a:p>
            <a:pPr algn="ctr" defTabSz="1219170" fontAlgn="base">
              <a:spcBef>
                <a:spcPct val="0"/>
              </a:spcBef>
              <a:spcAft>
                <a:spcPct val="0"/>
              </a:spcAft>
            </a:pPr>
            <a:endParaRPr lang="fr-FR" sz="1067" dirty="0">
              <a:solidFill>
                <a:srgbClr val="006AB2"/>
              </a:solidFill>
              <a:ea typeface="Geneva"/>
            </a:endParaRPr>
          </a:p>
        </p:txBody>
      </p:sp>
      <p:sp>
        <p:nvSpPr>
          <p:cNvPr id="31" name="Losange 52">
            <a:extLst>
              <a:ext uri="{FF2B5EF4-FFF2-40B4-BE49-F238E27FC236}">
                <a16:creationId xmlns:a16="http://schemas.microsoft.com/office/drawing/2014/main" id="{5F7F7667-C2CA-A8B6-F886-0E81CA331162}"/>
              </a:ext>
            </a:extLst>
          </p:cNvPr>
          <p:cNvSpPr/>
          <p:nvPr/>
        </p:nvSpPr>
        <p:spPr>
          <a:xfrm>
            <a:off x="1933636" y="3068163"/>
            <a:ext cx="238840" cy="227869"/>
          </a:xfrm>
          <a:prstGeom prst="diamond">
            <a:avLst/>
          </a:prstGeom>
          <a:solidFill>
            <a:srgbClr val="575757"/>
          </a:solidFill>
          <a:ln w="25400" cap="flat" cmpd="sng" algn="ctr">
            <a:no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endParaRPr kumimoji="0" lang="fr-FR" sz="2400" b="0" i="0" u="none" strike="noStrike" kern="0" cap="none" spc="0" normalizeH="0" baseline="0" noProof="0">
              <a:ln>
                <a:noFill/>
              </a:ln>
              <a:solidFill>
                <a:prstClr val="white"/>
              </a:solidFill>
              <a:effectLst/>
              <a:uLnTx/>
              <a:uFillTx/>
              <a:latin typeface="Arial"/>
              <a:ea typeface="+mn-ea"/>
              <a:cs typeface="+mn-cs"/>
            </a:endParaRPr>
          </a:p>
        </p:txBody>
      </p:sp>
      <p:sp>
        <p:nvSpPr>
          <p:cNvPr id="32" name="ZoneTexte 6">
            <a:extLst>
              <a:ext uri="{FF2B5EF4-FFF2-40B4-BE49-F238E27FC236}">
                <a16:creationId xmlns:a16="http://schemas.microsoft.com/office/drawing/2014/main" id="{03E773D6-AB53-C57B-F755-8EEA723F9456}"/>
              </a:ext>
            </a:extLst>
          </p:cNvPr>
          <p:cNvSpPr txBox="1"/>
          <p:nvPr/>
        </p:nvSpPr>
        <p:spPr>
          <a:xfrm>
            <a:off x="1600665" y="2834332"/>
            <a:ext cx="904781"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algn="l" defTabSz="1219170"/>
            <a:r>
              <a:rPr lang="fr-FR" sz="1067" kern="0" dirty="0">
                <a:solidFill>
                  <a:srgbClr val="FF9900">
                    <a:lumMod val="75000"/>
                  </a:srgbClr>
                </a:solidFill>
                <a:ea typeface="Geneva"/>
                <a:cs typeface="Arial"/>
              </a:rPr>
              <a:t>Octobre.2024 </a:t>
            </a:r>
          </a:p>
        </p:txBody>
      </p:sp>
      <p:sp>
        <p:nvSpPr>
          <p:cNvPr id="33" name="Losange 32">
            <a:extLst>
              <a:ext uri="{FF2B5EF4-FFF2-40B4-BE49-F238E27FC236}">
                <a16:creationId xmlns:a16="http://schemas.microsoft.com/office/drawing/2014/main" id="{BCFFFE79-9373-C7A2-BD45-50B493BCCEEF}"/>
              </a:ext>
            </a:extLst>
          </p:cNvPr>
          <p:cNvSpPr/>
          <p:nvPr/>
        </p:nvSpPr>
        <p:spPr>
          <a:xfrm>
            <a:off x="7507254" y="3064322"/>
            <a:ext cx="241813" cy="222775"/>
          </a:xfrm>
          <a:prstGeom prst="diamond">
            <a:avLst/>
          </a:prstGeom>
          <a:solidFill>
            <a:srgbClr val="B51621"/>
          </a:solidFill>
          <a:ln w="25400" cap="flat" cmpd="sng" algn="ctr">
            <a:solidFill>
              <a:srgbClr val="B51621">
                <a:shade val="1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prstClr val="white"/>
              </a:solidFill>
              <a:effectLst/>
              <a:uLnTx/>
              <a:uFillTx/>
              <a:latin typeface="Arial"/>
              <a:ea typeface="+mn-ea"/>
              <a:cs typeface="+mn-cs"/>
            </a:endParaRPr>
          </a:p>
        </p:txBody>
      </p:sp>
      <p:sp>
        <p:nvSpPr>
          <p:cNvPr id="34" name="ZoneTexte 6">
            <a:extLst>
              <a:ext uri="{FF2B5EF4-FFF2-40B4-BE49-F238E27FC236}">
                <a16:creationId xmlns:a16="http://schemas.microsoft.com/office/drawing/2014/main" id="{D5723C01-037B-FAA8-851D-389DD56EB87C}"/>
              </a:ext>
            </a:extLst>
          </p:cNvPr>
          <p:cNvSpPr txBox="1"/>
          <p:nvPr/>
        </p:nvSpPr>
        <p:spPr>
          <a:xfrm>
            <a:off x="7250533" y="2839255"/>
            <a:ext cx="784596"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algn="l" defTabSz="1219170"/>
            <a:r>
              <a:rPr lang="fr-FR" sz="1067" kern="0" dirty="0">
                <a:solidFill>
                  <a:srgbClr val="FF9900">
                    <a:lumMod val="75000"/>
                  </a:srgbClr>
                </a:solidFill>
                <a:ea typeface="Geneva"/>
                <a:cs typeface="Arial"/>
              </a:rPr>
              <a:t>Janv. 2025 </a:t>
            </a:r>
          </a:p>
        </p:txBody>
      </p:sp>
      <p:sp>
        <p:nvSpPr>
          <p:cNvPr id="35" name="ZoneTexte 6">
            <a:extLst>
              <a:ext uri="{FF2B5EF4-FFF2-40B4-BE49-F238E27FC236}">
                <a16:creationId xmlns:a16="http://schemas.microsoft.com/office/drawing/2014/main" id="{BED3220E-98DF-1B93-32D1-593B07C7F68D}"/>
              </a:ext>
            </a:extLst>
          </p:cNvPr>
          <p:cNvSpPr txBox="1"/>
          <p:nvPr/>
        </p:nvSpPr>
        <p:spPr>
          <a:xfrm>
            <a:off x="6934012" y="3361909"/>
            <a:ext cx="1388297" cy="492635"/>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defTabSz="1219170"/>
            <a:r>
              <a:rPr lang="fr-FR" sz="1067" b="1" kern="0" dirty="0">
                <a:ea typeface="Geneva"/>
                <a:cs typeface="Arial"/>
              </a:rPr>
              <a:t>Projectathon n°8</a:t>
            </a:r>
          </a:p>
          <a:p>
            <a:pPr defTabSz="1219170"/>
            <a:r>
              <a:rPr lang="fr-FR" sz="1067" kern="0" dirty="0">
                <a:ea typeface="Geneva"/>
                <a:cs typeface="Arial"/>
              </a:rPr>
              <a:t>(messages </a:t>
            </a:r>
          </a:p>
          <a:p>
            <a:pPr defTabSz="1219170"/>
            <a:r>
              <a:rPr lang="fr-FR" sz="1067" kern="0" dirty="0">
                <a:ea typeface="Geneva"/>
                <a:cs typeface="Arial"/>
              </a:rPr>
              <a:t>RC-EDA et EMSI)</a:t>
            </a:r>
          </a:p>
        </p:txBody>
      </p:sp>
      <p:sp>
        <p:nvSpPr>
          <p:cNvPr id="36" name="ZoneTexte 56">
            <a:extLst>
              <a:ext uri="{FF2B5EF4-FFF2-40B4-BE49-F238E27FC236}">
                <a16:creationId xmlns:a16="http://schemas.microsoft.com/office/drawing/2014/main" id="{51C57452-9330-BC2D-D845-A11F27D1B28A}"/>
              </a:ext>
            </a:extLst>
          </p:cNvPr>
          <p:cNvSpPr txBox="1"/>
          <p:nvPr/>
        </p:nvSpPr>
        <p:spPr>
          <a:xfrm>
            <a:off x="3541347" y="3361640"/>
            <a:ext cx="1714767" cy="861967"/>
          </a:xfrm>
          <a:prstGeom prst="rect">
            <a:avLst/>
          </a:prstGeom>
          <a:noFill/>
        </p:spPr>
        <p:txBody>
          <a:bodyPr wrap="square" lIns="0" tIns="0" rIns="0" bIns="0" anchor="t">
            <a:spAutoFit/>
          </a:bodyPr>
          <a:lstStyle/>
          <a:p>
            <a:pPr algn="ctr" defTabSz="1219170" fontAlgn="base">
              <a:spcBef>
                <a:spcPct val="0"/>
              </a:spcBef>
              <a:spcAft>
                <a:spcPct val="0"/>
              </a:spcAft>
            </a:pPr>
            <a:r>
              <a:rPr lang="fr-FR" sz="1333" dirty="0">
                <a:solidFill>
                  <a:srgbClr val="006AB2"/>
                </a:solidFill>
                <a:ea typeface="Geneva"/>
              </a:rPr>
              <a:t>DSF v1.10</a:t>
            </a:r>
          </a:p>
          <a:p>
            <a:pPr algn="ctr" defTabSz="1219170" fontAlgn="base">
              <a:spcBef>
                <a:spcPct val="0"/>
              </a:spcBef>
              <a:spcAft>
                <a:spcPct val="0"/>
              </a:spcAft>
            </a:pPr>
            <a:r>
              <a:rPr lang="fr-FR" sz="1067" dirty="0">
                <a:solidFill>
                  <a:srgbClr val="006AB2"/>
                </a:solidFill>
                <a:ea typeface="Geneva"/>
              </a:rPr>
              <a:t>Mise à jour du format des schémas des cas d’usages et cinématiques</a:t>
            </a:r>
          </a:p>
          <a:p>
            <a:pPr algn="ctr" defTabSz="1219170" fontAlgn="base">
              <a:spcBef>
                <a:spcPct val="0"/>
              </a:spcBef>
              <a:spcAft>
                <a:spcPct val="0"/>
              </a:spcAft>
            </a:pPr>
            <a:endParaRPr lang="fr-FR" sz="1067" dirty="0">
              <a:solidFill>
                <a:srgbClr val="006AB2"/>
              </a:solidFill>
              <a:ea typeface="Geneva"/>
            </a:endParaRPr>
          </a:p>
        </p:txBody>
      </p:sp>
      <p:sp>
        <p:nvSpPr>
          <p:cNvPr id="37" name="Losange 52">
            <a:extLst>
              <a:ext uri="{FF2B5EF4-FFF2-40B4-BE49-F238E27FC236}">
                <a16:creationId xmlns:a16="http://schemas.microsoft.com/office/drawing/2014/main" id="{333E6736-0B09-F9C9-E565-B695289AB3BB}"/>
              </a:ext>
            </a:extLst>
          </p:cNvPr>
          <p:cNvSpPr/>
          <p:nvPr/>
        </p:nvSpPr>
        <p:spPr>
          <a:xfrm>
            <a:off x="4266657" y="3068163"/>
            <a:ext cx="238840" cy="227869"/>
          </a:xfrm>
          <a:prstGeom prst="diamond">
            <a:avLst/>
          </a:prstGeom>
          <a:solidFill>
            <a:srgbClr val="575757"/>
          </a:solidFill>
          <a:ln w="25400" cap="flat" cmpd="sng" algn="ctr">
            <a:noFill/>
            <a:prstDash val="solid"/>
          </a:ln>
          <a:effectLst/>
        </p:spPr>
        <p:txBody>
          <a:bodyPr rtlCol="0" anchor="ctr"/>
          <a:lstStyle/>
          <a:p>
            <a:pPr marL="0" marR="0" lvl="0" indent="0" algn="ctr" defTabSz="1219170" eaLnBrk="1" fontAlgn="base" latinLnBrk="0" hangingPunct="1">
              <a:lnSpc>
                <a:spcPct val="100000"/>
              </a:lnSpc>
              <a:spcBef>
                <a:spcPct val="0"/>
              </a:spcBef>
              <a:spcAft>
                <a:spcPct val="0"/>
              </a:spcAft>
              <a:buClrTx/>
              <a:buSzTx/>
              <a:buFontTx/>
              <a:buNone/>
              <a:tabLst/>
              <a:defRPr/>
            </a:pPr>
            <a:endParaRPr kumimoji="0" lang="fr-FR" sz="2400" b="0" i="0" u="none" strike="noStrike" kern="0" cap="none" spc="0" normalizeH="0" baseline="0" noProof="0">
              <a:ln>
                <a:noFill/>
              </a:ln>
              <a:solidFill>
                <a:prstClr val="white"/>
              </a:solidFill>
              <a:effectLst/>
              <a:uLnTx/>
              <a:uFillTx/>
              <a:latin typeface="Arial"/>
              <a:ea typeface="+mn-ea"/>
              <a:cs typeface="+mn-cs"/>
            </a:endParaRPr>
          </a:p>
        </p:txBody>
      </p:sp>
      <p:sp>
        <p:nvSpPr>
          <p:cNvPr id="38" name="ZoneTexte 6">
            <a:extLst>
              <a:ext uri="{FF2B5EF4-FFF2-40B4-BE49-F238E27FC236}">
                <a16:creationId xmlns:a16="http://schemas.microsoft.com/office/drawing/2014/main" id="{0B3BCBFA-8535-45A9-94B7-72E73751B0EB}"/>
              </a:ext>
            </a:extLst>
          </p:cNvPr>
          <p:cNvSpPr txBox="1"/>
          <p:nvPr/>
        </p:nvSpPr>
        <p:spPr>
          <a:xfrm>
            <a:off x="3886061" y="2834332"/>
            <a:ext cx="1025340"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algn="l" defTabSz="1219170"/>
            <a:r>
              <a:rPr lang="fr-FR" sz="1067" kern="0" dirty="0">
                <a:solidFill>
                  <a:srgbClr val="FF9900">
                    <a:lumMod val="75000"/>
                  </a:srgbClr>
                </a:solidFill>
                <a:ea typeface="Geneva"/>
                <a:cs typeface="Arial"/>
              </a:rPr>
              <a:t>Décembre.2024 </a:t>
            </a:r>
          </a:p>
        </p:txBody>
      </p:sp>
      <p:sp>
        <p:nvSpPr>
          <p:cNvPr id="39" name="Losange 38">
            <a:extLst>
              <a:ext uri="{FF2B5EF4-FFF2-40B4-BE49-F238E27FC236}">
                <a16:creationId xmlns:a16="http://schemas.microsoft.com/office/drawing/2014/main" id="{6C170CBB-57BD-ECA7-E01A-8D66D6404E0E}"/>
              </a:ext>
            </a:extLst>
          </p:cNvPr>
          <p:cNvSpPr/>
          <p:nvPr/>
        </p:nvSpPr>
        <p:spPr>
          <a:xfrm>
            <a:off x="10385436" y="3064322"/>
            <a:ext cx="241813" cy="222775"/>
          </a:xfrm>
          <a:prstGeom prst="diamond">
            <a:avLst/>
          </a:prstGeom>
          <a:solidFill>
            <a:srgbClr val="B51621"/>
          </a:solidFill>
          <a:ln w="25400" cap="flat" cmpd="sng" algn="ctr">
            <a:solidFill>
              <a:srgbClr val="B51621">
                <a:shade val="15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prstClr val="white"/>
              </a:solidFill>
              <a:effectLst/>
              <a:uLnTx/>
              <a:uFillTx/>
              <a:latin typeface="Arial"/>
              <a:ea typeface="+mn-ea"/>
              <a:cs typeface="+mn-cs"/>
            </a:endParaRPr>
          </a:p>
        </p:txBody>
      </p:sp>
      <p:sp>
        <p:nvSpPr>
          <p:cNvPr id="40" name="ZoneTexte 6">
            <a:extLst>
              <a:ext uri="{FF2B5EF4-FFF2-40B4-BE49-F238E27FC236}">
                <a16:creationId xmlns:a16="http://schemas.microsoft.com/office/drawing/2014/main" id="{A23F94B5-FBCF-6F0D-66E6-40411EA0B43A}"/>
              </a:ext>
            </a:extLst>
          </p:cNvPr>
          <p:cNvSpPr txBox="1"/>
          <p:nvPr/>
        </p:nvSpPr>
        <p:spPr>
          <a:xfrm>
            <a:off x="10128715" y="2839255"/>
            <a:ext cx="784596" cy="164212"/>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algn="l" defTabSz="1219170"/>
            <a:r>
              <a:rPr lang="fr-FR" sz="1067" kern="0" dirty="0">
                <a:solidFill>
                  <a:srgbClr val="FF9900">
                    <a:lumMod val="75000"/>
                  </a:srgbClr>
                </a:solidFill>
                <a:ea typeface="Geneva"/>
                <a:cs typeface="Arial"/>
              </a:rPr>
              <a:t>Mars 2025 </a:t>
            </a:r>
          </a:p>
        </p:txBody>
      </p:sp>
      <p:sp>
        <p:nvSpPr>
          <p:cNvPr id="41" name="ZoneTexte 6">
            <a:extLst>
              <a:ext uri="{FF2B5EF4-FFF2-40B4-BE49-F238E27FC236}">
                <a16:creationId xmlns:a16="http://schemas.microsoft.com/office/drawing/2014/main" id="{C00F12FB-FFFA-E0F6-9443-33B2E7E24EBC}"/>
              </a:ext>
            </a:extLst>
          </p:cNvPr>
          <p:cNvSpPr txBox="1"/>
          <p:nvPr/>
        </p:nvSpPr>
        <p:spPr>
          <a:xfrm>
            <a:off x="9812194" y="3361909"/>
            <a:ext cx="1388297" cy="492635"/>
          </a:xfrm>
          <a:prstGeom prst="rect">
            <a:avLst/>
          </a:prstGeom>
          <a:noFill/>
        </p:spPr>
        <p:txBody>
          <a:bodyPr wrap="square" lIns="0" tIns="0" rIns="0" bIns="0" anchor="t">
            <a:spAutoFit/>
          </a:bodyPr>
          <a:lstStyle>
            <a:defPPr>
              <a:defRPr lang="fr-FR"/>
            </a:defPPr>
            <a:lvl1pPr algn="ctr">
              <a:defRPr sz="1000">
                <a:solidFill>
                  <a:srgbClr val="006AB2"/>
                </a:solidFill>
                <a:latin typeface="Arial"/>
              </a:defRPr>
            </a:lvl1pPr>
          </a:lstStyle>
          <a:p>
            <a:pPr defTabSz="1219170"/>
            <a:r>
              <a:rPr lang="fr-FR" sz="1067" b="1" kern="0" dirty="0">
                <a:ea typeface="Geneva"/>
                <a:cs typeface="Arial"/>
              </a:rPr>
              <a:t>Projectathon n°9</a:t>
            </a:r>
          </a:p>
          <a:p>
            <a:pPr defTabSz="1219170"/>
            <a:r>
              <a:rPr lang="fr-FR" sz="1067" kern="0" dirty="0">
                <a:ea typeface="Geneva"/>
                <a:cs typeface="Arial"/>
              </a:rPr>
              <a:t>(messages </a:t>
            </a:r>
          </a:p>
          <a:p>
            <a:pPr defTabSz="1219170"/>
            <a:r>
              <a:rPr lang="fr-FR" sz="1067" kern="0" dirty="0">
                <a:ea typeface="Geneva"/>
                <a:cs typeface="Arial"/>
              </a:rPr>
              <a:t>RC-EDA et EMSI)</a:t>
            </a:r>
          </a:p>
        </p:txBody>
      </p:sp>
      <p:sp>
        <p:nvSpPr>
          <p:cNvPr id="42" name="Rectangle 41">
            <a:extLst>
              <a:ext uri="{FF2B5EF4-FFF2-40B4-BE49-F238E27FC236}">
                <a16:creationId xmlns:a16="http://schemas.microsoft.com/office/drawing/2014/main" id="{9B82B37B-155E-9E3B-878F-57AC54404097}"/>
              </a:ext>
            </a:extLst>
          </p:cNvPr>
          <p:cNvSpPr/>
          <p:nvPr/>
        </p:nvSpPr>
        <p:spPr>
          <a:xfrm>
            <a:off x="923358" y="2749653"/>
            <a:ext cx="2276206" cy="1206381"/>
          </a:xfrm>
          <a:prstGeom prst="rect">
            <a:avLst/>
          </a:prstGeom>
          <a:noFill/>
          <a:ln w="25400" cap="flat" cmpd="sng" algn="ctr">
            <a:solidFill>
              <a:srgbClr val="D2005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fr-FR" sz="2400" b="0" i="0" u="none" strike="noStrike" kern="0" cap="none" spc="0" normalizeH="0" baseline="0" noProof="0">
              <a:ln>
                <a:noFill/>
              </a:ln>
              <a:solidFill>
                <a:srgbClr val="FFFFFF"/>
              </a:solidFill>
              <a:effectLst/>
              <a:uLnTx/>
              <a:uFillTx/>
              <a:latin typeface="Arial"/>
              <a:cs typeface="Arial"/>
            </a:endParaRPr>
          </a:p>
        </p:txBody>
      </p:sp>
    </p:spTree>
    <p:extLst>
      <p:ext uri="{BB962C8B-B14F-4D97-AF65-F5344CB8AC3E}">
        <p14:creationId xmlns:p14="http://schemas.microsoft.com/office/powerpoint/2010/main" val="1680374938"/>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4C33C1E8-DF37-EC61-146C-7A0C51702CA2}"/>
              </a:ext>
            </a:extLst>
          </p:cNvPr>
          <p:cNvSpPr>
            <a:spLocks noGrp="1"/>
          </p:cNvSpPr>
          <p:nvPr>
            <p:ph type="body" sz="quarter" idx="10"/>
          </p:nvPr>
        </p:nvSpPr>
        <p:spPr/>
        <p:txBody>
          <a:bodyPr/>
          <a:lstStyle/>
          <a:p>
            <a:r>
              <a:rPr lang="fr-FR"/>
              <a:t>Prochaines étapes : Test et déploiement</a:t>
            </a:r>
          </a:p>
        </p:txBody>
      </p:sp>
      <p:sp>
        <p:nvSpPr>
          <p:cNvPr id="3" name="ZoneTexte 2">
            <a:extLst>
              <a:ext uri="{FF2B5EF4-FFF2-40B4-BE49-F238E27FC236}">
                <a16:creationId xmlns:a16="http://schemas.microsoft.com/office/drawing/2014/main" id="{59A056DC-3B77-3115-8A72-EB58DCDE9157}"/>
              </a:ext>
            </a:extLst>
          </p:cNvPr>
          <p:cNvSpPr txBox="1"/>
          <p:nvPr/>
        </p:nvSpPr>
        <p:spPr>
          <a:xfrm>
            <a:off x="518003" y="1285168"/>
            <a:ext cx="10981568" cy="400110"/>
          </a:xfrm>
          <a:prstGeom prst="rect">
            <a:avLst/>
          </a:prstGeom>
          <a:noFill/>
        </p:spPr>
        <p:txBody>
          <a:bodyPr wrap="square">
            <a:spAutoFit/>
          </a:bodyPr>
          <a:lstStyle/>
          <a:p>
            <a:pPr defTabSz="1219170" fontAlgn="base">
              <a:spcBef>
                <a:spcPct val="0"/>
              </a:spcBef>
              <a:spcAft>
                <a:spcPct val="0"/>
              </a:spcAft>
            </a:pPr>
            <a:r>
              <a:rPr lang="fr-FR" sz="2000" b="1" dirty="0">
                <a:solidFill>
                  <a:srgbClr val="E94190">
                    <a:lumMod val="75000"/>
                  </a:srgbClr>
                </a:solidFill>
                <a:latin typeface="Arial"/>
                <a:ea typeface="Geneva" charset="-128"/>
              </a:rPr>
              <a:t>Message RC-EDA : Envoi et réception (LRM et NexSIS) d’un dossier</a:t>
            </a:r>
            <a:endParaRPr lang="fr-FR" sz="2000" b="1" dirty="0">
              <a:solidFill>
                <a:srgbClr val="E94190">
                  <a:lumMod val="75000"/>
                </a:srgbClr>
              </a:solidFill>
              <a:latin typeface="Arial" charset="0"/>
              <a:ea typeface="Geneva" charset="-128"/>
            </a:endParaRPr>
          </a:p>
        </p:txBody>
      </p:sp>
      <p:graphicFrame>
        <p:nvGraphicFramePr>
          <p:cNvPr id="6" name="Table 4">
            <a:extLst>
              <a:ext uri="{FF2B5EF4-FFF2-40B4-BE49-F238E27FC236}">
                <a16:creationId xmlns:a16="http://schemas.microsoft.com/office/drawing/2014/main" id="{402434A6-D3E7-CC02-9366-D1F749F2358B}"/>
              </a:ext>
            </a:extLst>
          </p:cNvPr>
          <p:cNvGraphicFramePr>
            <a:graphicFrameLocks noGrp="1"/>
          </p:cNvGraphicFramePr>
          <p:nvPr>
            <p:extLst>
              <p:ext uri="{D42A27DB-BD31-4B8C-83A1-F6EECF244321}">
                <p14:modId xmlns:p14="http://schemas.microsoft.com/office/powerpoint/2010/main" val="1736319045"/>
              </p:ext>
            </p:extLst>
          </p:nvPr>
        </p:nvGraphicFramePr>
        <p:xfrm>
          <a:off x="545004" y="1904826"/>
          <a:ext cx="11155995" cy="1624456"/>
        </p:xfrm>
        <a:graphic>
          <a:graphicData uri="http://schemas.openxmlformats.org/drawingml/2006/table">
            <a:tbl>
              <a:tblPr firstRow="1" firstCol="1" bandRow="1">
                <a:tableStyleId>{5C22544A-7EE6-4342-B048-85BDC9FD1C3A}</a:tableStyleId>
              </a:tblPr>
              <a:tblGrid>
                <a:gridCol w="1634957">
                  <a:extLst>
                    <a:ext uri="{9D8B030D-6E8A-4147-A177-3AD203B41FA5}">
                      <a16:colId xmlns:a16="http://schemas.microsoft.com/office/drawing/2014/main" val="4215073615"/>
                    </a:ext>
                  </a:extLst>
                </a:gridCol>
                <a:gridCol w="2486930">
                  <a:extLst>
                    <a:ext uri="{9D8B030D-6E8A-4147-A177-3AD203B41FA5}">
                      <a16:colId xmlns:a16="http://schemas.microsoft.com/office/drawing/2014/main" val="75678058"/>
                    </a:ext>
                  </a:extLst>
                </a:gridCol>
                <a:gridCol w="2613803">
                  <a:extLst>
                    <a:ext uri="{9D8B030D-6E8A-4147-A177-3AD203B41FA5}">
                      <a16:colId xmlns:a16="http://schemas.microsoft.com/office/drawing/2014/main" val="1705443145"/>
                    </a:ext>
                  </a:extLst>
                </a:gridCol>
                <a:gridCol w="2720602">
                  <a:extLst>
                    <a:ext uri="{9D8B030D-6E8A-4147-A177-3AD203B41FA5}">
                      <a16:colId xmlns:a16="http://schemas.microsoft.com/office/drawing/2014/main" val="2784505055"/>
                    </a:ext>
                  </a:extLst>
                </a:gridCol>
                <a:gridCol w="1699703">
                  <a:extLst>
                    <a:ext uri="{9D8B030D-6E8A-4147-A177-3AD203B41FA5}">
                      <a16:colId xmlns:a16="http://schemas.microsoft.com/office/drawing/2014/main" val="3940101717"/>
                    </a:ext>
                  </a:extLst>
                </a:gridCol>
              </a:tblGrid>
              <a:tr h="512309">
                <a:tc>
                  <a:txBody>
                    <a:bodyPr/>
                    <a:lstStyle/>
                    <a:p>
                      <a:pPr algn="ctr">
                        <a:lnSpc>
                          <a:spcPct val="115000"/>
                        </a:lnSpc>
                        <a:spcAft>
                          <a:spcPts val="600"/>
                        </a:spcAft>
                      </a:pPr>
                      <a:r>
                        <a:rPr lang="fr-FR" sz="1500">
                          <a:solidFill>
                            <a:srgbClr val="006AB2"/>
                          </a:solidFill>
                          <a:effectLst/>
                          <a:latin typeface="+mn-lt"/>
                        </a:rPr>
                        <a:t>Pilote</a:t>
                      </a:r>
                      <a:endParaRPr lang="fr-FR" sz="1500">
                        <a:solidFill>
                          <a:srgbClr val="006AB2"/>
                        </a:solidFill>
                        <a:effectLst/>
                        <a:latin typeface="+mn-lt"/>
                        <a:ea typeface="Calibri" panose="020F0502020204030204" pitchFamily="34" charset="0"/>
                        <a:cs typeface="Arial" panose="020B0604020202020204" pitchFamily="34" charset="0"/>
                      </a:endParaRPr>
                    </a:p>
                  </a:txBody>
                  <a:tcPr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500">
                          <a:solidFill>
                            <a:srgbClr val="006AB2"/>
                          </a:solidFill>
                          <a:effectLst/>
                          <a:latin typeface="+mn-lt"/>
                          <a:ea typeface="Calibri" panose="020F0502020204030204" pitchFamily="34" charset="0"/>
                          <a:cs typeface="Arial" panose="020B0604020202020204" pitchFamily="34" charset="0"/>
                        </a:rPr>
                        <a:t>Test ANS-Editeur LRM</a:t>
                      </a:r>
                    </a:p>
                  </a:txBody>
                  <a:tcPr marT="0" marB="0" anchor="ctr">
                    <a:lnL w="12700" cmpd="sng">
                      <a:noFill/>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500">
                          <a:solidFill>
                            <a:srgbClr val="006AB2"/>
                          </a:solidFill>
                          <a:effectLst/>
                          <a:latin typeface="+mn-lt"/>
                          <a:ea typeface="Calibri" panose="020F0502020204030204" pitchFamily="34" charset="0"/>
                          <a:cs typeface="Arial" panose="020B0604020202020204" pitchFamily="34" charset="0"/>
                        </a:rPr>
                        <a:t>Tests ANS-NexSIS</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500">
                          <a:solidFill>
                            <a:srgbClr val="006AB2"/>
                          </a:solidFill>
                          <a:effectLst/>
                          <a:latin typeface="+mn-lt"/>
                          <a:ea typeface="Calibri" panose="020F0502020204030204" pitchFamily="34" charset="0"/>
                          <a:cs typeface="Arial" panose="020B0604020202020204" pitchFamily="34" charset="0"/>
                        </a:rPr>
                        <a:t>Test Editeur LRM-NexSIS</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500">
                          <a:solidFill>
                            <a:srgbClr val="006AB2"/>
                          </a:solidFill>
                          <a:effectLst/>
                          <a:latin typeface="+mn-lt"/>
                          <a:ea typeface="Calibri" panose="020F0502020204030204" pitchFamily="34" charset="0"/>
                          <a:cs typeface="Arial" panose="020B0604020202020204" pitchFamily="34" charset="0"/>
                        </a:rPr>
                        <a:t>Tests métier</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84817"/>
                  </a:ext>
                </a:extLst>
              </a:tr>
              <a:tr h="1112147">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600" b="1" kern="1200">
                          <a:solidFill>
                            <a:schemeClr val="tx1">
                              <a:lumMod val="65000"/>
                              <a:lumOff val="35000"/>
                            </a:schemeClr>
                          </a:solidFill>
                          <a:latin typeface="+mn-lt"/>
                          <a:ea typeface="+mn-ea"/>
                          <a:cs typeface="+mn-cs"/>
                        </a:rPr>
                        <a:t>INETUM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44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b="0" i="0">
                          <a:solidFill>
                            <a:schemeClr val="tx1">
                              <a:lumMod val="65000"/>
                              <a:lumOff val="35000"/>
                            </a:schemeClr>
                          </a:solidFill>
                          <a:effectLst/>
                          <a:latin typeface="+mn-lt"/>
                          <a:ea typeface="Calibri" panose="020F0502020204030204" pitchFamily="34" charset="0"/>
                          <a:cs typeface="Arial"/>
                        </a:rPr>
                        <a:t>Fin juin</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lnSpc>
                          <a:spcPct val="115000"/>
                        </a:lnSpc>
                        <a:spcAft>
                          <a:spcPts val="0"/>
                        </a:spcAft>
                      </a:pPr>
                      <a:r>
                        <a:rPr lang="fr-FR" sz="1300" i="0" u="none" dirty="0">
                          <a:solidFill>
                            <a:schemeClr val="tx1">
                              <a:lumMod val="65000"/>
                              <a:lumOff val="35000"/>
                            </a:schemeClr>
                          </a:solidFill>
                          <a:effectLst/>
                          <a:latin typeface="+mn-lt"/>
                          <a:ea typeface="Calibri" panose="020F0502020204030204" pitchFamily="34" charset="0"/>
                          <a:cs typeface="Arial" panose="020B0604020202020204" pitchFamily="34" charset="0"/>
                        </a:rPr>
                        <a:t>Fin</a:t>
                      </a:r>
                    </a:p>
                    <a:p>
                      <a:pPr algn="ctr">
                        <a:lnSpc>
                          <a:spcPct val="115000"/>
                        </a:lnSpc>
                        <a:spcAft>
                          <a:spcPts val="0"/>
                        </a:spcAft>
                      </a:pPr>
                      <a:r>
                        <a:rPr lang="fr-FR" sz="1300" i="0" u="none" dirty="0">
                          <a:solidFill>
                            <a:schemeClr val="tx1">
                              <a:lumMod val="65000"/>
                              <a:lumOff val="35000"/>
                            </a:schemeClr>
                          </a:solidFill>
                          <a:effectLst/>
                          <a:latin typeface="+mn-lt"/>
                          <a:ea typeface="Calibri" panose="020F0502020204030204" pitchFamily="34" charset="0"/>
                          <a:cs typeface="Arial" panose="020B0604020202020204" pitchFamily="34" charset="0"/>
                        </a:rPr>
                        <a:t>Novembre</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r>
                        <a:rPr lang="fr-FR" sz="1300" i="0" u="none" dirty="0">
                          <a:solidFill>
                            <a:schemeClr val="tx1">
                              <a:lumMod val="65000"/>
                              <a:lumOff val="35000"/>
                            </a:schemeClr>
                          </a:solidFill>
                          <a:effectLst/>
                          <a:latin typeface="+mn-lt"/>
                          <a:ea typeface="Calibri" panose="020F0502020204030204" pitchFamily="34" charset="0"/>
                          <a:cs typeface="Arial" panose="020B0604020202020204" pitchFamily="34" charset="0"/>
                        </a:rPr>
                        <a:t>Début 2025</a:t>
                      </a: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0" u="none" dirty="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384953"/>
                  </a:ext>
                </a:extLst>
              </a:tr>
            </a:tbl>
          </a:graphicData>
        </a:graphic>
      </p:graphicFrame>
      <p:sp>
        <p:nvSpPr>
          <p:cNvPr id="7" name="ZoneTexte 6">
            <a:extLst>
              <a:ext uri="{FF2B5EF4-FFF2-40B4-BE49-F238E27FC236}">
                <a16:creationId xmlns:a16="http://schemas.microsoft.com/office/drawing/2014/main" id="{151F8FD7-D801-CB1B-F23E-943E4E0B3683}"/>
              </a:ext>
            </a:extLst>
          </p:cNvPr>
          <p:cNvSpPr txBox="1"/>
          <p:nvPr/>
        </p:nvSpPr>
        <p:spPr>
          <a:xfrm>
            <a:off x="545004" y="3921350"/>
            <a:ext cx="10981568" cy="400110"/>
          </a:xfrm>
          <a:prstGeom prst="rect">
            <a:avLst/>
          </a:prstGeom>
          <a:noFill/>
        </p:spPr>
        <p:txBody>
          <a:bodyPr wrap="square">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dirty="0">
                <a:ln>
                  <a:noFill/>
                </a:ln>
                <a:solidFill>
                  <a:srgbClr val="E94190">
                    <a:lumMod val="75000"/>
                  </a:srgbClr>
                </a:solidFill>
                <a:effectLst/>
                <a:uLnTx/>
                <a:uFillTx/>
                <a:latin typeface="Arial"/>
                <a:ea typeface="Geneva" charset="-128"/>
                <a:cs typeface="+mn-cs"/>
              </a:rPr>
              <a:t>Message EMSI : Envoi et réception (LRM et NexSIS) des données opérationnelles</a:t>
            </a:r>
            <a:endParaRPr kumimoji="0" lang="fr-FR" sz="2000" b="1" i="0" u="none" strike="noStrike" kern="1200" cap="none" spc="0" normalizeH="0" baseline="0" noProof="0" dirty="0">
              <a:ln>
                <a:noFill/>
              </a:ln>
              <a:solidFill>
                <a:srgbClr val="E94190">
                  <a:lumMod val="75000"/>
                </a:srgbClr>
              </a:solidFill>
              <a:effectLst/>
              <a:uLnTx/>
              <a:uFillTx/>
              <a:latin typeface="Arial" charset="0"/>
              <a:ea typeface="Geneva" charset="-128"/>
              <a:cs typeface="+mn-cs"/>
            </a:endParaRPr>
          </a:p>
        </p:txBody>
      </p:sp>
      <p:graphicFrame>
        <p:nvGraphicFramePr>
          <p:cNvPr id="9" name="Table 4">
            <a:extLst>
              <a:ext uri="{FF2B5EF4-FFF2-40B4-BE49-F238E27FC236}">
                <a16:creationId xmlns:a16="http://schemas.microsoft.com/office/drawing/2014/main" id="{8A0D8BF3-27F7-1C2B-82DC-1C7BFFAB6F92}"/>
              </a:ext>
            </a:extLst>
          </p:cNvPr>
          <p:cNvGraphicFramePr>
            <a:graphicFrameLocks noGrp="1"/>
          </p:cNvGraphicFramePr>
          <p:nvPr>
            <p:extLst>
              <p:ext uri="{D42A27DB-BD31-4B8C-83A1-F6EECF244321}">
                <p14:modId xmlns:p14="http://schemas.microsoft.com/office/powerpoint/2010/main" val="862744942"/>
              </p:ext>
            </p:extLst>
          </p:nvPr>
        </p:nvGraphicFramePr>
        <p:xfrm>
          <a:off x="518002" y="4516662"/>
          <a:ext cx="11155995" cy="1624456"/>
        </p:xfrm>
        <a:graphic>
          <a:graphicData uri="http://schemas.openxmlformats.org/drawingml/2006/table">
            <a:tbl>
              <a:tblPr firstRow="1" firstCol="1" bandRow="1">
                <a:tableStyleId>{5C22544A-7EE6-4342-B048-85BDC9FD1C3A}</a:tableStyleId>
              </a:tblPr>
              <a:tblGrid>
                <a:gridCol w="1634957">
                  <a:extLst>
                    <a:ext uri="{9D8B030D-6E8A-4147-A177-3AD203B41FA5}">
                      <a16:colId xmlns:a16="http://schemas.microsoft.com/office/drawing/2014/main" val="4215073615"/>
                    </a:ext>
                  </a:extLst>
                </a:gridCol>
                <a:gridCol w="2410415">
                  <a:extLst>
                    <a:ext uri="{9D8B030D-6E8A-4147-A177-3AD203B41FA5}">
                      <a16:colId xmlns:a16="http://schemas.microsoft.com/office/drawing/2014/main" val="75678058"/>
                    </a:ext>
                  </a:extLst>
                </a:gridCol>
                <a:gridCol w="2355011">
                  <a:extLst>
                    <a:ext uri="{9D8B030D-6E8A-4147-A177-3AD203B41FA5}">
                      <a16:colId xmlns:a16="http://schemas.microsoft.com/office/drawing/2014/main" val="1705443145"/>
                    </a:ext>
                  </a:extLst>
                </a:gridCol>
                <a:gridCol w="2846717">
                  <a:extLst>
                    <a:ext uri="{9D8B030D-6E8A-4147-A177-3AD203B41FA5}">
                      <a16:colId xmlns:a16="http://schemas.microsoft.com/office/drawing/2014/main" val="2784505055"/>
                    </a:ext>
                  </a:extLst>
                </a:gridCol>
                <a:gridCol w="1908895">
                  <a:extLst>
                    <a:ext uri="{9D8B030D-6E8A-4147-A177-3AD203B41FA5}">
                      <a16:colId xmlns:a16="http://schemas.microsoft.com/office/drawing/2014/main" val="3940101717"/>
                    </a:ext>
                  </a:extLst>
                </a:gridCol>
              </a:tblGrid>
              <a:tr h="512309">
                <a:tc>
                  <a:txBody>
                    <a:bodyPr/>
                    <a:lstStyle/>
                    <a:p>
                      <a:pPr algn="ctr">
                        <a:lnSpc>
                          <a:spcPct val="115000"/>
                        </a:lnSpc>
                        <a:spcAft>
                          <a:spcPts val="600"/>
                        </a:spcAft>
                      </a:pPr>
                      <a:r>
                        <a:rPr lang="fr-FR" sz="1500">
                          <a:solidFill>
                            <a:srgbClr val="006AB2"/>
                          </a:solidFill>
                          <a:effectLst/>
                          <a:latin typeface="+mn-lt"/>
                        </a:rPr>
                        <a:t>Pilote</a:t>
                      </a:r>
                      <a:endParaRPr lang="fr-FR" sz="1500">
                        <a:solidFill>
                          <a:srgbClr val="006AB2"/>
                        </a:solidFill>
                        <a:effectLst/>
                        <a:latin typeface="+mn-lt"/>
                        <a:ea typeface="Calibri" panose="020F0502020204030204" pitchFamily="34" charset="0"/>
                        <a:cs typeface="Arial" panose="020B0604020202020204" pitchFamily="34" charset="0"/>
                      </a:endParaRPr>
                    </a:p>
                  </a:txBody>
                  <a:tcPr marT="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500">
                          <a:solidFill>
                            <a:srgbClr val="006AB2"/>
                          </a:solidFill>
                          <a:effectLst/>
                          <a:latin typeface="+mn-lt"/>
                          <a:ea typeface="Calibri" panose="020F0502020204030204" pitchFamily="34" charset="0"/>
                          <a:cs typeface="Arial" panose="020B0604020202020204" pitchFamily="34" charset="0"/>
                        </a:rPr>
                        <a:t>Test ANS-Editeur LRM</a:t>
                      </a:r>
                    </a:p>
                  </a:txBody>
                  <a:tcPr marT="0" marB="0" anchor="ctr">
                    <a:lnL w="12700" cmpd="sng">
                      <a:noFill/>
                    </a:lnL>
                    <a:lnR w="12700" cmpd="sng">
                      <a:noFill/>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500">
                          <a:solidFill>
                            <a:srgbClr val="006AB2"/>
                          </a:solidFill>
                          <a:effectLst/>
                          <a:latin typeface="+mn-lt"/>
                          <a:ea typeface="Calibri" panose="020F0502020204030204" pitchFamily="34" charset="0"/>
                          <a:cs typeface="Arial" panose="020B0604020202020204" pitchFamily="34" charset="0"/>
                        </a:rPr>
                        <a:t>Tests ANS-NexSIS</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500">
                          <a:solidFill>
                            <a:srgbClr val="006AB2"/>
                          </a:solidFill>
                          <a:effectLst/>
                          <a:latin typeface="+mn-lt"/>
                          <a:ea typeface="Calibri" panose="020F0502020204030204" pitchFamily="34" charset="0"/>
                          <a:cs typeface="Arial" panose="020B0604020202020204" pitchFamily="34" charset="0"/>
                        </a:rPr>
                        <a:t>Test Editeur LRM-NexSIS</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spcAft>
                          <a:spcPts val="600"/>
                        </a:spcAft>
                      </a:pPr>
                      <a:r>
                        <a:rPr lang="fr-FR" sz="1500">
                          <a:solidFill>
                            <a:srgbClr val="006AB2"/>
                          </a:solidFill>
                          <a:effectLst/>
                          <a:latin typeface="+mn-lt"/>
                          <a:ea typeface="Calibri" panose="020F0502020204030204" pitchFamily="34" charset="0"/>
                          <a:cs typeface="Arial" panose="020B0604020202020204" pitchFamily="34" charset="0"/>
                        </a:rPr>
                        <a:t>Tests métier</a:t>
                      </a:r>
                    </a:p>
                  </a:txBody>
                  <a:tcPr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006AB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184817"/>
                  </a:ext>
                </a:extLst>
              </a:tr>
              <a:tr h="1112147">
                <a:tc>
                  <a:txBody>
                    <a:bodyPr/>
                    <a:lstStyle/>
                    <a:p>
                      <a:pPr marL="0" marR="0" lvl="0" indent="0" algn="l" defTabSz="914400" rtl="0" eaLnBrk="1" fontAlgn="auto" latinLnBrk="0" hangingPunct="1">
                        <a:lnSpc>
                          <a:spcPct val="115000"/>
                        </a:lnSpc>
                        <a:spcBef>
                          <a:spcPts val="0"/>
                        </a:spcBef>
                        <a:spcAft>
                          <a:spcPts val="300"/>
                        </a:spcAft>
                        <a:buClrTx/>
                        <a:buSzTx/>
                        <a:buFontTx/>
                        <a:buNone/>
                        <a:tabLst/>
                        <a:defRPr/>
                      </a:pPr>
                      <a:r>
                        <a:rPr lang="fr-FR" sz="1600" b="1" kern="1200">
                          <a:solidFill>
                            <a:schemeClr val="tx1">
                              <a:lumMod val="65000"/>
                              <a:lumOff val="35000"/>
                            </a:schemeClr>
                          </a:solidFill>
                          <a:latin typeface="+mn-lt"/>
                          <a:ea typeface="+mn-ea"/>
                          <a:cs typeface="+mn-cs"/>
                        </a:rPr>
                        <a:t>INETUM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chemeClr val="tx1">
                              <a:lumMod val="65000"/>
                              <a:lumOff val="35000"/>
                            </a:schemeClr>
                          </a:solidFill>
                          <a:effectLst/>
                          <a:uLnTx/>
                          <a:uFillTx/>
                          <a:latin typeface="+mn-lt"/>
                          <a:ea typeface="Geneva" charset="-128"/>
                          <a:cs typeface="+mn-cs"/>
                        </a:rPr>
                        <a:t>SAMU 44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00" b="0" i="0" u="none" strike="noStrike" kern="1200" cap="none" spc="0" normalizeH="0" baseline="0" noProof="0">
                        <a:ln>
                          <a:noFill/>
                        </a:ln>
                        <a:solidFill>
                          <a:schemeClr val="tx1">
                            <a:lumMod val="65000"/>
                            <a:lumOff val="35000"/>
                          </a:schemeClr>
                        </a:solidFill>
                        <a:effectLst/>
                        <a:uLnTx/>
                        <a:uFillTx/>
                        <a:latin typeface="+mn-lt"/>
                        <a:ea typeface="Geneva" charset="-128"/>
                        <a:cs typeface="+mn-cs"/>
                      </a:endParaRPr>
                    </a:p>
                  </a:txBody>
                  <a:tcPr marT="0" marB="0" anchor="ctr">
                    <a:lnL w="12700" cap="flat" cmpd="sng" algn="ctr">
                      <a:no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b="0" i="0">
                        <a:solidFill>
                          <a:schemeClr val="tx1">
                            <a:lumMod val="65000"/>
                            <a:lumOff val="35000"/>
                          </a:schemeClr>
                        </a:solidFill>
                        <a:effectLst/>
                        <a:latin typeface="+mn-lt"/>
                        <a:ea typeface="Calibri" panose="020F0502020204030204" pitchFamily="34" charset="0"/>
                        <a:cs typeface="Arial"/>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lnSpc>
                          <a:spcPct val="115000"/>
                        </a:lnSpc>
                        <a:spcAft>
                          <a:spcPts val="0"/>
                        </a:spcAft>
                      </a:pPr>
                      <a:endParaRPr lang="fr-FR" sz="1300" i="0" u="none">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0" u="none">
                        <a:solidFill>
                          <a:schemeClr val="tx1">
                            <a:lumMod val="65000"/>
                            <a:lumOff val="3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0"/>
                        </a:spcAft>
                      </a:pPr>
                      <a:endParaRPr lang="fr-FR" sz="1300" i="0"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635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6AB2"/>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384953"/>
                  </a:ext>
                </a:extLst>
              </a:tr>
            </a:tbl>
          </a:graphicData>
        </a:graphic>
      </p:graphicFrame>
      <p:pic>
        <p:nvPicPr>
          <p:cNvPr id="10" name="Graphique 9">
            <a:extLst>
              <a:ext uri="{FF2B5EF4-FFF2-40B4-BE49-F238E27FC236}">
                <a16:creationId xmlns:a16="http://schemas.microsoft.com/office/drawing/2014/main" id="{965D2D77-1D51-5CE3-5903-58888C7AD7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0358" y="2794688"/>
            <a:ext cx="406400" cy="406400"/>
          </a:xfrm>
          <a:prstGeom prst="rect">
            <a:avLst/>
          </a:prstGeom>
        </p:spPr>
      </p:pic>
      <p:sp>
        <p:nvSpPr>
          <p:cNvPr id="12" name="ZoneTexte 11">
            <a:extLst>
              <a:ext uri="{FF2B5EF4-FFF2-40B4-BE49-F238E27FC236}">
                <a16:creationId xmlns:a16="http://schemas.microsoft.com/office/drawing/2014/main" id="{48AE704C-CF31-C0DB-C318-C3F1267FF81E}"/>
              </a:ext>
            </a:extLst>
          </p:cNvPr>
          <p:cNvSpPr txBox="1"/>
          <p:nvPr/>
        </p:nvSpPr>
        <p:spPr>
          <a:xfrm>
            <a:off x="2363638" y="5341999"/>
            <a:ext cx="9135933" cy="461665"/>
          </a:xfrm>
          <a:prstGeom prst="rect">
            <a:avLst/>
          </a:prstGeom>
          <a:solidFill>
            <a:schemeClr val="bg1">
              <a:lumMod val="95000"/>
            </a:schemeClr>
          </a:solidFill>
        </p:spPr>
        <p:txBody>
          <a:bodyPr wrap="square" rtlCol="0">
            <a:spAutoFit/>
          </a:bodyPr>
          <a:lstStyle/>
          <a:p>
            <a:pPr algn="ctr"/>
            <a:r>
              <a:rPr lang="fr-FR" sz="2400" i="1" dirty="0">
                <a:solidFill>
                  <a:schemeClr val="bg1">
                    <a:lumMod val="50000"/>
                  </a:schemeClr>
                </a:solidFill>
              </a:rPr>
              <a:t>Attente développement NexSIS</a:t>
            </a:r>
          </a:p>
        </p:txBody>
      </p:sp>
      <p:pic>
        <p:nvPicPr>
          <p:cNvPr id="8" name="Graphique 7">
            <a:extLst>
              <a:ext uri="{FF2B5EF4-FFF2-40B4-BE49-F238E27FC236}">
                <a16:creationId xmlns:a16="http://schemas.microsoft.com/office/drawing/2014/main" id="{DBE7A6A6-3398-F869-F679-B2C5EF5AB7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2724" y="2794686"/>
            <a:ext cx="406401" cy="406401"/>
          </a:xfrm>
          <a:prstGeom prst="rect">
            <a:avLst/>
          </a:prstGeom>
        </p:spPr>
      </p:pic>
      <p:sp>
        <p:nvSpPr>
          <p:cNvPr id="11" name="Espace réservé du pied de page 4">
            <a:extLst>
              <a:ext uri="{FF2B5EF4-FFF2-40B4-BE49-F238E27FC236}">
                <a16:creationId xmlns:a16="http://schemas.microsoft.com/office/drawing/2014/main" id="{DBACA9F1-FFF5-2904-BDB8-A98FD657C574}"/>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pic>
        <p:nvPicPr>
          <p:cNvPr id="13" name="Graphique 12">
            <a:extLst>
              <a:ext uri="{FF2B5EF4-FFF2-40B4-BE49-F238E27FC236}">
                <a16:creationId xmlns:a16="http://schemas.microsoft.com/office/drawing/2014/main" id="{16409A54-BF2E-6EA7-10E7-A682A38002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6109" y="2794686"/>
            <a:ext cx="406401" cy="406401"/>
          </a:xfrm>
          <a:prstGeom prst="rect">
            <a:avLst/>
          </a:prstGeom>
        </p:spPr>
      </p:pic>
    </p:spTree>
    <p:extLst>
      <p:ext uri="{BB962C8B-B14F-4D97-AF65-F5344CB8AC3E}">
        <p14:creationId xmlns:p14="http://schemas.microsoft.com/office/powerpoint/2010/main" val="2665636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051822-7A11-1869-0788-5D24D9E865FA}"/>
              </a:ext>
            </a:extLst>
          </p:cNvPr>
          <p:cNvSpPr>
            <a:spLocks noGrp="1"/>
          </p:cNvSpPr>
          <p:nvPr>
            <p:ph type="title"/>
          </p:nvPr>
        </p:nvSpPr>
        <p:spPr/>
        <p:txBody>
          <a:bodyPr>
            <a:normAutofit fontScale="90000"/>
          </a:bodyPr>
          <a:lstStyle/>
          <a:p>
            <a:r>
              <a:rPr lang="fr-FR"/>
              <a:t>3. Présentation des travaux des territoires</a:t>
            </a:r>
          </a:p>
        </p:txBody>
      </p:sp>
      <p:sp>
        <p:nvSpPr>
          <p:cNvPr id="3" name="Espace réservé du texte 2">
            <a:extLst>
              <a:ext uri="{FF2B5EF4-FFF2-40B4-BE49-F238E27FC236}">
                <a16:creationId xmlns:a16="http://schemas.microsoft.com/office/drawing/2014/main" id="{C4505035-6D95-04E6-F087-47156DB62BF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735330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4C33C1E8-DF37-EC61-146C-7A0C51702CA2}"/>
              </a:ext>
            </a:extLst>
          </p:cNvPr>
          <p:cNvSpPr>
            <a:spLocks noGrp="1"/>
          </p:cNvSpPr>
          <p:nvPr>
            <p:ph type="body" sz="quarter" idx="10"/>
          </p:nvPr>
        </p:nvSpPr>
        <p:spPr/>
        <p:txBody>
          <a:bodyPr/>
          <a:lstStyle/>
          <a:p>
            <a:r>
              <a:rPr lang="fr-FR" dirty="0"/>
              <a:t>Rappel pour les prochains appels à projets </a:t>
            </a:r>
          </a:p>
        </p:txBody>
      </p:sp>
      <p:sp>
        <p:nvSpPr>
          <p:cNvPr id="2" name="ZoneTexte 1">
            <a:extLst>
              <a:ext uri="{FF2B5EF4-FFF2-40B4-BE49-F238E27FC236}">
                <a16:creationId xmlns:a16="http://schemas.microsoft.com/office/drawing/2014/main" id="{7184AE92-167E-DA41-B426-68B839B1D4E7}"/>
              </a:ext>
            </a:extLst>
          </p:cNvPr>
          <p:cNvSpPr txBox="1"/>
          <p:nvPr/>
        </p:nvSpPr>
        <p:spPr>
          <a:xfrm>
            <a:off x="977235" y="2107552"/>
            <a:ext cx="4817995" cy="3292120"/>
          </a:xfrm>
          <a:prstGeom prst="rect">
            <a:avLst/>
          </a:prstGeom>
          <a:noFill/>
        </p:spPr>
        <p:txBody>
          <a:bodyPr wrap="square" rtlCol="0">
            <a:spAutoFit/>
          </a:bodyPr>
          <a:lstStyle/>
          <a:p>
            <a:pPr algn="just" defTabSz="1219170" eaLnBrk="0" fontAlgn="base" hangingPunct="0">
              <a:lnSpc>
                <a:spcPct val="115000"/>
              </a:lnSpc>
              <a:buClr>
                <a:srgbClr val="000000"/>
              </a:buClr>
              <a:buSzPts val="1400"/>
              <a:defRPr/>
            </a:pPr>
            <a:r>
              <a:rPr lang="fr-FR" sz="1400" i="1" dirty="0">
                <a:solidFill>
                  <a:srgbClr val="000000"/>
                </a:solidFill>
                <a:ea typeface="Helvetica Neue Light"/>
                <a:cs typeface="Calibri Light" panose="020F0302020204030204" pitchFamily="34" charset="0"/>
                <a:sym typeface="Helvetica Neue Light"/>
              </a:rPr>
              <a:t>De nombreux appels à projets sont lancés dans tous les territoires. </a:t>
            </a:r>
          </a:p>
          <a:p>
            <a:pPr defTabSz="1219170" eaLnBrk="0" fontAlgn="base" hangingPunct="0">
              <a:lnSpc>
                <a:spcPct val="115000"/>
              </a:lnSpc>
              <a:buClr>
                <a:srgbClr val="000000"/>
              </a:buClr>
              <a:buSzPts val="1400"/>
              <a:defRPr/>
            </a:pPr>
            <a:endParaRPr lang="fr-FR" sz="1400" dirty="0">
              <a:solidFill>
                <a:srgbClr val="000000"/>
              </a:solidFill>
              <a:ea typeface="Helvetica Neue Light"/>
              <a:cs typeface="Calibri Light" panose="020F0302020204030204" pitchFamily="34" charset="0"/>
              <a:sym typeface="Helvetica Neue Light"/>
            </a:endParaRPr>
          </a:p>
          <a:p>
            <a:pPr algn="just" defTabSz="1219170" eaLnBrk="0" fontAlgn="base" hangingPunct="0">
              <a:lnSpc>
                <a:spcPct val="115000"/>
              </a:lnSpc>
              <a:buClr>
                <a:srgbClr val="000000"/>
              </a:buClr>
              <a:buSzPts val="1400"/>
              <a:defRPr/>
            </a:pPr>
            <a:r>
              <a:rPr lang="fr-FR" sz="1400" b="1" dirty="0">
                <a:solidFill>
                  <a:srgbClr val="000000"/>
                </a:solidFill>
                <a:ea typeface="Helvetica Neue Light"/>
                <a:cs typeface="Calibri Light" panose="020F0302020204030204" pitchFamily="34" charset="0"/>
                <a:sym typeface="Helvetica Neue Light"/>
              </a:rPr>
              <a:t>Objectif </a:t>
            </a:r>
            <a:r>
              <a:rPr lang="fr-FR" sz="1400" dirty="0">
                <a:solidFill>
                  <a:srgbClr val="000000"/>
                </a:solidFill>
                <a:ea typeface="Helvetica Neue Light"/>
                <a:cs typeface="Calibri Light" panose="020F0302020204030204" pitchFamily="34" charset="0"/>
                <a:sym typeface="Helvetica Neue Light"/>
              </a:rPr>
              <a:t>: inclure le Hub Santé dans vos appels à projets afin de capitaliser sur l’utilisation d’une plateforme nationale</a:t>
            </a:r>
          </a:p>
          <a:p>
            <a:pPr algn="just" defTabSz="1219170" eaLnBrk="0" fontAlgn="base" hangingPunct="0">
              <a:lnSpc>
                <a:spcPct val="115000"/>
              </a:lnSpc>
              <a:buClr>
                <a:srgbClr val="000000"/>
              </a:buClr>
              <a:buSzPts val="1400"/>
              <a:defRPr/>
            </a:pPr>
            <a:endParaRPr lang="fr-FR" sz="1400" dirty="0">
              <a:solidFill>
                <a:srgbClr val="000000"/>
              </a:solidFill>
              <a:ea typeface="Helvetica Neue Light"/>
              <a:cs typeface="Calibri Light" panose="020F0302020204030204" pitchFamily="34" charset="0"/>
              <a:sym typeface="Helvetica Neue Light"/>
            </a:endParaRPr>
          </a:p>
          <a:p>
            <a:pPr marL="285750" indent="-285750" algn="just" defTabSz="1219170" eaLnBrk="0" fontAlgn="base" hangingPunct="0">
              <a:lnSpc>
                <a:spcPct val="115000"/>
              </a:lnSpc>
              <a:buClr>
                <a:srgbClr val="000000"/>
              </a:buClr>
              <a:buSzPts val="1400"/>
              <a:buFont typeface="Arial" panose="020B0604020202020204" pitchFamily="34" charset="0"/>
              <a:buChar char="•"/>
              <a:defRPr/>
            </a:pPr>
            <a:r>
              <a:rPr lang="fr-FR" sz="1400" dirty="0">
                <a:solidFill>
                  <a:srgbClr val="000000"/>
                </a:solidFill>
                <a:ea typeface="Helvetica Neue Light"/>
                <a:cs typeface="Calibri Light" panose="020F0302020204030204" pitchFamily="34" charset="0"/>
                <a:sym typeface="Helvetica Neue Light"/>
              </a:rPr>
              <a:t>Ce texte pourra être utilisé dans tous les appels à projets des territoires concernant des projets numériques en santé. </a:t>
            </a:r>
          </a:p>
          <a:p>
            <a:pPr marL="285750" indent="-285750" algn="just" defTabSz="1219170" eaLnBrk="0" fontAlgn="base" hangingPunct="0">
              <a:lnSpc>
                <a:spcPct val="115000"/>
              </a:lnSpc>
              <a:buClr>
                <a:srgbClr val="000000"/>
              </a:buClr>
              <a:buSzPts val="1400"/>
              <a:buFont typeface="Arial" panose="020B0604020202020204" pitchFamily="34" charset="0"/>
              <a:buChar char="•"/>
              <a:defRPr/>
            </a:pPr>
            <a:endParaRPr lang="fr-FR" sz="1400" dirty="0">
              <a:solidFill>
                <a:srgbClr val="000000"/>
              </a:solidFill>
              <a:ea typeface="Helvetica Neue Light"/>
              <a:cs typeface="Calibri Light" panose="020F0302020204030204" pitchFamily="34" charset="0"/>
              <a:sym typeface="Helvetica Neue Light"/>
            </a:endParaRPr>
          </a:p>
          <a:p>
            <a:pPr marL="285750" indent="-285750" algn="just" defTabSz="1219170" eaLnBrk="0" fontAlgn="base" hangingPunct="0">
              <a:lnSpc>
                <a:spcPct val="115000"/>
              </a:lnSpc>
              <a:buClr>
                <a:srgbClr val="000000"/>
              </a:buClr>
              <a:buSzPts val="1400"/>
              <a:buFont typeface="Arial" panose="020B0604020202020204" pitchFamily="34" charset="0"/>
              <a:buChar char="•"/>
              <a:defRPr/>
            </a:pPr>
            <a:r>
              <a:rPr lang="fr-FR" sz="1400" dirty="0">
                <a:solidFill>
                  <a:srgbClr val="000000"/>
                </a:solidFill>
                <a:ea typeface="Helvetica Neue Light"/>
                <a:cs typeface="Calibri Light" panose="020F0302020204030204" pitchFamily="34" charset="0"/>
                <a:sym typeface="Helvetica Neue Light"/>
              </a:rPr>
              <a:t>Mise en concertation auprès des territoires pour adapter le texte présenté </a:t>
            </a:r>
          </a:p>
        </p:txBody>
      </p:sp>
      <p:pic>
        <p:nvPicPr>
          <p:cNvPr id="6" name="Image 5">
            <a:extLst>
              <a:ext uri="{FF2B5EF4-FFF2-40B4-BE49-F238E27FC236}">
                <a16:creationId xmlns:a16="http://schemas.microsoft.com/office/drawing/2014/main" id="{325577D9-4179-98CF-991D-3990E690310D}"/>
              </a:ext>
            </a:extLst>
          </p:cNvPr>
          <p:cNvPicPr>
            <a:picLocks noChangeAspect="1"/>
          </p:cNvPicPr>
          <p:nvPr/>
        </p:nvPicPr>
        <p:blipFill>
          <a:blip r:embed="rId2"/>
          <a:stretch>
            <a:fillRect/>
          </a:stretch>
        </p:blipFill>
        <p:spPr>
          <a:xfrm>
            <a:off x="6396771" y="1097280"/>
            <a:ext cx="4510126" cy="5312664"/>
          </a:xfrm>
          <a:prstGeom prst="rect">
            <a:avLst/>
          </a:prstGeom>
          <a:ln>
            <a:noFill/>
          </a:ln>
          <a:effectLst>
            <a:outerShdw blurRad="292100" dist="139700" dir="2700000" algn="tl" rotWithShape="0">
              <a:srgbClr val="333333">
                <a:alpha val="65000"/>
              </a:srgbClr>
            </a:outerShdw>
          </a:effectLst>
        </p:spPr>
      </p:pic>
      <p:sp>
        <p:nvSpPr>
          <p:cNvPr id="5" name="Espace réservé du pied de page 4">
            <a:extLst>
              <a:ext uri="{FF2B5EF4-FFF2-40B4-BE49-F238E27FC236}">
                <a16:creationId xmlns:a16="http://schemas.microsoft.com/office/drawing/2014/main" id="{F7CCAC1A-B876-0057-B351-C23BD9413B37}"/>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Tree>
    <p:extLst>
      <p:ext uri="{BB962C8B-B14F-4D97-AF65-F5344CB8AC3E}">
        <p14:creationId xmlns:p14="http://schemas.microsoft.com/office/powerpoint/2010/main" val="3370851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03C3C24D-BC61-64BD-B2D6-D18DECD40551}"/>
              </a:ext>
            </a:extLst>
          </p:cNvPr>
          <p:cNvSpPr>
            <a:spLocks noGrp="1"/>
          </p:cNvSpPr>
          <p:nvPr>
            <p:ph type="body" sz="quarter" idx="10"/>
          </p:nvPr>
        </p:nvSpPr>
        <p:spPr/>
        <p:txBody>
          <a:bodyPr/>
          <a:lstStyle/>
          <a:p>
            <a:r>
              <a:rPr lang="fr-FR" dirty="0"/>
              <a:t>Q&amp;A</a:t>
            </a:r>
          </a:p>
        </p:txBody>
      </p:sp>
      <p:sp>
        <p:nvSpPr>
          <p:cNvPr id="5" name="Espace réservé du pied de page 4">
            <a:extLst>
              <a:ext uri="{FF2B5EF4-FFF2-40B4-BE49-F238E27FC236}">
                <a16:creationId xmlns:a16="http://schemas.microsoft.com/office/drawing/2014/main" id="{76C91F5D-7E2A-162F-5C4E-A8958756013D}"/>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
        <p:nvSpPr>
          <p:cNvPr id="3" name="ZoneTexte 2">
            <a:extLst>
              <a:ext uri="{FF2B5EF4-FFF2-40B4-BE49-F238E27FC236}">
                <a16:creationId xmlns:a16="http://schemas.microsoft.com/office/drawing/2014/main" id="{3975730E-F2E0-A31B-7193-4C152AB5A2A0}"/>
              </a:ext>
            </a:extLst>
          </p:cNvPr>
          <p:cNvSpPr txBox="1"/>
          <p:nvPr/>
        </p:nvSpPr>
        <p:spPr>
          <a:xfrm>
            <a:off x="1135553" y="1261456"/>
            <a:ext cx="9615573" cy="5109091"/>
          </a:xfrm>
          <a:prstGeom prst="rect">
            <a:avLst/>
          </a:prstGeom>
          <a:noFill/>
        </p:spPr>
        <p:txBody>
          <a:bodyPr wrap="square" rtlCol="0">
            <a:spAutoFit/>
          </a:bodyPr>
          <a:lstStyle/>
          <a:p>
            <a:pPr marL="285750" indent="-285750" algn="just">
              <a:buFont typeface="Arial" panose="020B0604020202020204" pitchFamily="34" charset="0"/>
              <a:buChar char="•"/>
            </a:pPr>
            <a:r>
              <a:rPr lang="fr-FR" sz="1400" b="1" dirty="0">
                <a:solidFill>
                  <a:schemeClr val="tx2"/>
                </a:solidFill>
              </a:rPr>
              <a:t>Pouvez-vous ajouter des données complémentaires aux messages spécifiés par le Hub Santé ?</a:t>
            </a:r>
          </a:p>
          <a:p>
            <a:pPr algn="just"/>
            <a:endParaRPr lang="fr-FR" sz="1000" b="1" dirty="0">
              <a:solidFill>
                <a:schemeClr val="tx2"/>
              </a:solidFill>
            </a:endParaRPr>
          </a:p>
          <a:p>
            <a:pPr algn="just"/>
            <a:r>
              <a:rPr lang="fr-FR" sz="1300" dirty="0"/>
              <a:t>Les messages spécifiés sont des premières versions. Certains messages peuvent être amenés à évoluer. </a:t>
            </a:r>
          </a:p>
          <a:p>
            <a:pPr algn="just"/>
            <a:r>
              <a:rPr lang="fr-FR" sz="1300" dirty="0"/>
              <a:t>Le besoin d’une région ou d’un SAMU sera à nous remonter afin d’évaluer si d’autres SAMU ont un même besoin, l’objectif n’étant pas de construire une version de message spécifiquement pour un SAMU ou une seule région. Un objet au sein du message de partage de dossier (RS-EDA) est prévu pour vous permettre de partager également quelques informations qui vous sont propres. </a:t>
            </a:r>
          </a:p>
          <a:p>
            <a:pPr algn="just"/>
            <a:endParaRPr lang="fr-FR" sz="2000" dirty="0"/>
          </a:p>
          <a:p>
            <a:pPr marL="285750" indent="-285750" algn="just">
              <a:buFont typeface="Arial" panose="020B0604020202020204" pitchFamily="34" charset="0"/>
              <a:buChar char="•"/>
            </a:pPr>
            <a:r>
              <a:rPr lang="fr-FR" sz="1400" b="1" dirty="0">
                <a:solidFill>
                  <a:schemeClr val="tx2"/>
                </a:solidFill>
              </a:rPr>
              <a:t>Quel est le financement mis en place ?</a:t>
            </a:r>
          </a:p>
          <a:p>
            <a:pPr algn="just"/>
            <a:endParaRPr lang="fr-FR" sz="1000" b="1" dirty="0">
              <a:solidFill>
                <a:schemeClr val="tx2"/>
              </a:solidFill>
            </a:endParaRPr>
          </a:p>
          <a:p>
            <a:pPr algn="just"/>
            <a:r>
              <a:rPr lang="fr-FR" sz="1300" dirty="0"/>
              <a:t>La DGOS finance la construction du lien par l’éditeur puis son déploiement ainsi qu’un an de maintenance pour tous les SAMU et non pas que les SAMU pilotes (cf. annexes).  </a:t>
            </a:r>
            <a:endParaRPr lang="fr-FR" sz="1400" b="1" dirty="0">
              <a:solidFill>
                <a:schemeClr val="tx2"/>
              </a:solidFill>
            </a:endParaRPr>
          </a:p>
          <a:p>
            <a:pPr algn="just"/>
            <a:endParaRPr lang="fr-FR" sz="2000" b="1" dirty="0">
              <a:solidFill>
                <a:schemeClr val="tx2"/>
              </a:solidFill>
            </a:endParaRPr>
          </a:p>
          <a:p>
            <a:pPr marL="285750" indent="-285750" algn="just">
              <a:buFont typeface="Arial" panose="020B0604020202020204" pitchFamily="34" charset="0"/>
              <a:buChar char="•"/>
            </a:pPr>
            <a:r>
              <a:rPr lang="fr-FR" sz="1400" b="1" dirty="0">
                <a:solidFill>
                  <a:schemeClr val="tx2"/>
                </a:solidFill>
              </a:rPr>
              <a:t>Comment prioriser un lien ou demander sa construction ?</a:t>
            </a:r>
          </a:p>
          <a:p>
            <a:pPr algn="just"/>
            <a:endParaRPr lang="fr-FR" sz="1000" b="1" dirty="0">
              <a:solidFill>
                <a:schemeClr val="tx2"/>
              </a:solidFill>
            </a:endParaRPr>
          </a:p>
          <a:p>
            <a:pPr algn="just"/>
            <a:r>
              <a:rPr lang="fr-FR" sz="1300" dirty="0"/>
              <a:t>L’objectif de ce GT est de vous permettre de remonter vos besoins et ceux des SAMU de votre région (ex. le lien 15-RDR) pour que nous puissions les prioriser avec la DNS et la DGOS. Ceci nous permettra également d’identifier des territoires avec un même besoin.</a:t>
            </a:r>
            <a:endParaRPr lang="fr-FR" sz="1400" b="1" dirty="0">
              <a:solidFill>
                <a:schemeClr val="tx2"/>
              </a:solidFill>
            </a:endParaRPr>
          </a:p>
          <a:p>
            <a:pPr algn="just"/>
            <a:endParaRPr lang="fr-FR" sz="2000" b="1" dirty="0">
              <a:solidFill>
                <a:schemeClr val="tx2"/>
              </a:solidFill>
            </a:endParaRPr>
          </a:p>
          <a:p>
            <a:pPr marL="285750" indent="-285750" algn="just">
              <a:buFont typeface="Arial" panose="020B0604020202020204" pitchFamily="34" charset="0"/>
              <a:buChar char="•"/>
            </a:pPr>
            <a:r>
              <a:rPr lang="fr-FR" sz="1400" b="1" dirty="0">
                <a:solidFill>
                  <a:schemeClr val="tx2"/>
                </a:solidFill>
              </a:rPr>
              <a:t>Quel est le planning de mise en œuvre/production des différents messages prévus/réalisés ?</a:t>
            </a:r>
          </a:p>
          <a:p>
            <a:pPr marL="285750" indent="-285750" algn="just">
              <a:buFont typeface="Arial" panose="020B0604020202020204" pitchFamily="34" charset="0"/>
              <a:buChar char="•"/>
            </a:pPr>
            <a:endParaRPr lang="fr-FR" sz="1000" b="1" dirty="0">
              <a:solidFill>
                <a:schemeClr val="tx2"/>
              </a:solidFill>
            </a:endParaRPr>
          </a:p>
          <a:p>
            <a:pPr algn="just"/>
            <a:r>
              <a:rPr lang="fr-FR" sz="1300" dirty="0"/>
              <a:t>Le planning de mise en œuvre est dépendant de chaque éditeur et de leur engagement. Nous ne pouvons qu’indiquer des dates prévisionnelles pour les tests et déploiements comme présenté dans les slides précédentes. </a:t>
            </a:r>
            <a:endParaRPr lang="fr-FR" sz="1400" b="1" dirty="0">
              <a:solidFill>
                <a:schemeClr val="tx2"/>
              </a:solidFill>
            </a:endParaRPr>
          </a:p>
          <a:p>
            <a:endParaRPr lang="fr-FR" sz="1400" b="1" dirty="0">
              <a:solidFill>
                <a:schemeClr val="tx2"/>
              </a:solidFill>
            </a:endParaRPr>
          </a:p>
        </p:txBody>
      </p:sp>
    </p:spTree>
    <p:extLst>
      <p:ext uri="{BB962C8B-B14F-4D97-AF65-F5344CB8AC3E}">
        <p14:creationId xmlns:p14="http://schemas.microsoft.com/office/powerpoint/2010/main" val="2768640658"/>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03C3C24D-BC61-64BD-B2D6-D18DECD40551}"/>
              </a:ext>
            </a:extLst>
          </p:cNvPr>
          <p:cNvSpPr>
            <a:spLocks noGrp="1"/>
          </p:cNvSpPr>
          <p:nvPr>
            <p:ph type="body" sz="quarter" idx="10"/>
          </p:nvPr>
        </p:nvSpPr>
        <p:spPr/>
        <p:txBody>
          <a:bodyPr/>
          <a:lstStyle/>
          <a:p>
            <a:r>
              <a:rPr lang="fr-FR" dirty="0"/>
              <a:t>Q&amp;A</a:t>
            </a:r>
          </a:p>
        </p:txBody>
      </p:sp>
      <p:sp>
        <p:nvSpPr>
          <p:cNvPr id="5" name="Espace réservé du pied de page 4">
            <a:extLst>
              <a:ext uri="{FF2B5EF4-FFF2-40B4-BE49-F238E27FC236}">
                <a16:creationId xmlns:a16="http://schemas.microsoft.com/office/drawing/2014/main" id="{76C91F5D-7E2A-162F-5C4E-A8958756013D}"/>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
        <p:nvSpPr>
          <p:cNvPr id="3" name="ZoneTexte 2">
            <a:extLst>
              <a:ext uri="{FF2B5EF4-FFF2-40B4-BE49-F238E27FC236}">
                <a16:creationId xmlns:a16="http://schemas.microsoft.com/office/drawing/2014/main" id="{3975730E-F2E0-A31B-7193-4C152AB5A2A0}"/>
              </a:ext>
            </a:extLst>
          </p:cNvPr>
          <p:cNvSpPr txBox="1"/>
          <p:nvPr/>
        </p:nvSpPr>
        <p:spPr>
          <a:xfrm>
            <a:off x="1164129" y="1234296"/>
            <a:ext cx="9614150" cy="5155257"/>
          </a:xfrm>
          <a:prstGeom prst="rect">
            <a:avLst/>
          </a:prstGeom>
          <a:noFill/>
        </p:spPr>
        <p:txBody>
          <a:bodyPr wrap="square" rtlCol="0">
            <a:spAutoFit/>
          </a:bodyPr>
          <a:lstStyle/>
          <a:p>
            <a:pPr marL="285750" indent="-285750">
              <a:buFont typeface="Arial" panose="020B0604020202020204" pitchFamily="34" charset="0"/>
              <a:buChar char="•"/>
            </a:pPr>
            <a:r>
              <a:rPr lang="fr-FR" sz="1400" b="1" dirty="0">
                <a:solidFill>
                  <a:schemeClr val="tx2"/>
                </a:solidFill>
              </a:rPr>
              <a:t>Si la région ne bénéficie pas d’un concentrateur de données (pour le RPIS), quelles seront les ressources mises à disposition (financement) ? </a:t>
            </a:r>
          </a:p>
          <a:p>
            <a:endParaRPr lang="fr-FR" sz="1000" b="1" dirty="0">
              <a:solidFill>
                <a:schemeClr val="tx2"/>
              </a:solidFill>
            </a:endParaRPr>
          </a:p>
          <a:p>
            <a:pPr algn="just"/>
            <a:r>
              <a:rPr lang="fr-FR" sz="1300" dirty="0"/>
              <a:t>Les financements Hub Santé ne concernent que les liens spécifiés par le Hub. </a:t>
            </a:r>
          </a:p>
          <a:p>
            <a:pPr algn="just"/>
            <a:r>
              <a:rPr lang="fr-FR" sz="1300" dirty="0"/>
              <a:t>Le financement de la construction d’un concentrateur de données régionale n’est pas compris dans les financements liés au Hub Santé. </a:t>
            </a:r>
          </a:p>
          <a:p>
            <a:endParaRPr lang="fr-FR" sz="2000" dirty="0"/>
          </a:p>
          <a:p>
            <a:pPr marL="285750" indent="-285750">
              <a:buFont typeface="Arial" panose="020B0604020202020204" pitchFamily="34" charset="0"/>
              <a:buChar char="•"/>
            </a:pPr>
            <a:r>
              <a:rPr lang="fr-FR" sz="1400" b="1" dirty="0">
                <a:solidFill>
                  <a:schemeClr val="tx2"/>
                </a:solidFill>
              </a:rPr>
              <a:t>Comment avance vos travaux avec Appligos et BISOM ? </a:t>
            </a:r>
          </a:p>
          <a:p>
            <a:endParaRPr lang="fr-FR" sz="1000" b="1" dirty="0">
              <a:solidFill>
                <a:schemeClr val="tx2"/>
              </a:solidFill>
            </a:endParaRPr>
          </a:p>
          <a:p>
            <a:r>
              <a:rPr lang="fr-FR" sz="1300" dirty="0"/>
              <a:t>Nous avançons avec chaque éditeur sur différent liens et messages (cf. slides de planning par lien).</a:t>
            </a:r>
          </a:p>
          <a:p>
            <a:endParaRPr lang="fr-FR" sz="1300" dirty="0"/>
          </a:p>
          <a:p>
            <a:pPr marL="742950" lvl="1" indent="-285750" algn="just">
              <a:buFont typeface="Courier New" panose="02070309020205020404" pitchFamily="49" charset="0"/>
              <a:buChar char="o"/>
            </a:pPr>
            <a:r>
              <a:rPr lang="fr-FR" sz="1300" b="1" dirty="0"/>
              <a:t>Appligos</a:t>
            </a:r>
            <a:r>
              <a:rPr lang="fr-FR" sz="1300" dirty="0"/>
              <a:t> et </a:t>
            </a:r>
            <a:r>
              <a:rPr lang="fr-FR" sz="1300" b="1" dirty="0"/>
              <a:t>Scriptal</a:t>
            </a:r>
            <a:r>
              <a:rPr lang="fr-FR" sz="1300" dirty="0"/>
              <a:t> ont déjà développé 2 messages sur le partage de dossier (RS-EDA) et mise à jour de dossier (RS-EDA-MAJ) dans le cadre du lien 15-15. Ces messages sont en production pour les deux éditeurs. De plus, ces 2 messages sont réutilisés pour le lien 15-SMUR.  Les éditeurs travaillent actuellement sur les messages d’échanges des ressources du lien 15-15 (RS-RI, RS-SR, RS-DR, et RS-RR), dont certains sont réutilisés également pour le lien 15-SMUR (ex. RS-RI et RS-SR).  </a:t>
            </a:r>
          </a:p>
          <a:p>
            <a:pPr lvl="1" algn="just"/>
            <a:endParaRPr lang="fr-FR" sz="1300" dirty="0"/>
          </a:p>
          <a:p>
            <a:pPr marL="742950" lvl="1" indent="-285750" algn="just">
              <a:buFont typeface="Courier New" panose="02070309020205020404" pitchFamily="49" charset="0"/>
              <a:buChar char="o"/>
            </a:pPr>
            <a:r>
              <a:rPr lang="fr-FR" sz="1300" b="1" dirty="0"/>
              <a:t>BISOM</a:t>
            </a:r>
            <a:r>
              <a:rPr lang="fr-FR" sz="1300" dirty="0"/>
              <a:t> développe actuellement les messages sur le partage de dossier (RS-EDA) et mise à jour de dossier (RS-EDA-MAJ) dans le cadre du lien 15-15 en tant qu’éditeur de LRM. </a:t>
            </a:r>
          </a:p>
          <a:p>
            <a:pPr lvl="1" algn="just"/>
            <a:endParaRPr lang="fr-FR" sz="1300" dirty="0"/>
          </a:p>
          <a:p>
            <a:pPr marL="742950" lvl="1" indent="-285750" algn="just">
              <a:buFont typeface="Courier New" panose="02070309020205020404" pitchFamily="49" charset="0"/>
              <a:buChar char="o"/>
            </a:pPr>
            <a:r>
              <a:rPr lang="fr-FR" sz="1300" b="1" dirty="0"/>
              <a:t>INETUM</a:t>
            </a:r>
            <a:r>
              <a:rPr lang="fr-FR" sz="1300" dirty="0"/>
              <a:t> a développé le message de partage de dossier entre LRM et NexSIS (RC-EDA), dans le cadre du lien 15-NexSIS, et développe actuellement les messages de partage de dossier (RS-EDA) et sa mise à jour (RS-EDA-MAJ) pour le lien 15-15 et 15-SMUR. </a:t>
            </a:r>
          </a:p>
          <a:p>
            <a:pPr marL="742950" lvl="1" indent="-285750" algn="just">
              <a:buFont typeface="Courier New" panose="02070309020205020404" pitchFamily="49" charset="0"/>
              <a:buChar char="o"/>
            </a:pPr>
            <a:endParaRPr lang="fr-FR" sz="1300" dirty="0"/>
          </a:p>
          <a:p>
            <a:pPr marL="742950" lvl="1" indent="-285750" algn="just">
              <a:buFont typeface="Courier New" panose="02070309020205020404" pitchFamily="49" charset="0"/>
              <a:buChar char="o"/>
            </a:pPr>
            <a:r>
              <a:rPr lang="fr-FR" sz="1300" b="1" dirty="0"/>
              <a:t>RRAMU </a:t>
            </a:r>
            <a:r>
              <a:rPr lang="fr-FR" sz="1300" dirty="0"/>
              <a:t>et</a:t>
            </a:r>
            <a:r>
              <a:rPr lang="fr-FR" sz="1300" b="1" dirty="0"/>
              <a:t> Exos </a:t>
            </a:r>
            <a:r>
              <a:rPr lang="fr-FR" sz="1300" dirty="0"/>
              <a:t>doivent commencer les travaux.</a:t>
            </a:r>
          </a:p>
        </p:txBody>
      </p:sp>
    </p:spTree>
    <p:extLst>
      <p:ext uri="{BB962C8B-B14F-4D97-AF65-F5344CB8AC3E}">
        <p14:creationId xmlns:p14="http://schemas.microsoft.com/office/powerpoint/2010/main" val="1235910040"/>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5EFA1383-5420-C07D-5CA9-37BA200E1CED}"/>
              </a:ext>
            </a:extLst>
          </p:cNvPr>
          <p:cNvSpPr>
            <a:spLocks noGrp="1"/>
          </p:cNvSpPr>
          <p:nvPr>
            <p:ph type="body" sz="quarter" idx="10"/>
          </p:nvPr>
        </p:nvSpPr>
        <p:spPr/>
        <p:txBody>
          <a:bodyPr/>
          <a:lstStyle/>
          <a:p>
            <a:r>
              <a:rPr lang="fr-FR" dirty="0"/>
              <a:t>Q&amp;A</a:t>
            </a:r>
          </a:p>
        </p:txBody>
      </p:sp>
      <p:sp>
        <p:nvSpPr>
          <p:cNvPr id="5" name="Espace réservé du pied de page 4">
            <a:extLst>
              <a:ext uri="{FF2B5EF4-FFF2-40B4-BE49-F238E27FC236}">
                <a16:creationId xmlns:a16="http://schemas.microsoft.com/office/drawing/2014/main" id="{22EA2C41-3EA8-EB58-85E0-943E8C9F5FAB}"/>
              </a:ext>
            </a:extLst>
          </p:cNvPr>
          <p:cNvSpPr>
            <a:spLocks noGrp="1"/>
          </p:cNvSpPr>
          <p:nvPr>
            <p:ph type="ftr" sz="quarter" idx="3"/>
          </p:nvPr>
        </p:nvSpPr>
        <p:spPr/>
        <p:txBody>
          <a:bodyPr/>
          <a:lstStyle/>
          <a:p>
            <a:r>
              <a:rPr lang="fr-FR"/>
              <a:t>Hub Santé – GT Territoires n°2 – Novembre 2024</a:t>
            </a:r>
            <a:endParaRPr lang="fr-FR" dirty="0">
              <a:latin typeface="Arial"/>
              <a:ea typeface="+mn-ea"/>
            </a:endParaRPr>
          </a:p>
        </p:txBody>
      </p:sp>
      <p:sp>
        <p:nvSpPr>
          <p:cNvPr id="12" name="ZoneTexte 11">
            <a:extLst>
              <a:ext uri="{FF2B5EF4-FFF2-40B4-BE49-F238E27FC236}">
                <a16:creationId xmlns:a16="http://schemas.microsoft.com/office/drawing/2014/main" id="{FA470CF0-AA6F-94AF-9B66-8F5611F5358C}"/>
              </a:ext>
            </a:extLst>
          </p:cNvPr>
          <p:cNvSpPr txBox="1"/>
          <p:nvPr/>
        </p:nvSpPr>
        <p:spPr>
          <a:xfrm>
            <a:off x="1144606" y="1261456"/>
            <a:ext cx="9615573" cy="3970318"/>
          </a:xfrm>
          <a:prstGeom prst="rect">
            <a:avLst/>
          </a:prstGeom>
          <a:noFill/>
        </p:spPr>
        <p:txBody>
          <a:bodyPr wrap="square" rtlCol="0">
            <a:spAutoFit/>
          </a:bodyPr>
          <a:lstStyle/>
          <a:p>
            <a:pPr marL="285750" indent="-285750" algn="just">
              <a:buFont typeface="Arial" panose="020B0604020202020204" pitchFamily="34" charset="0"/>
              <a:buChar char="•"/>
            </a:pPr>
            <a:r>
              <a:rPr lang="fr-FR" sz="1400" b="1" dirty="0">
                <a:solidFill>
                  <a:schemeClr val="tx2"/>
                </a:solidFill>
              </a:rPr>
              <a:t>Prévoyez-vous d’élargir le périmètre aux autres effecteurs d'un SAMU : véhicules Pompiers et ambulances privées ? </a:t>
            </a:r>
          </a:p>
          <a:p>
            <a:pPr algn="just"/>
            <a:endParaRPr lang="fr-FR" sz="1000" dirty="0">
              <a:solidFill>
                <a:schemeClr val="tx2"/>
              </a:solidFill>
            </a:endParaRPr>
          </a:p>
          <a:p>
            <a:pPr algn="just"/>
            <a:r>
              <a:rPr lang="fr-FR" sz="1300" dirty="0"/>
              <a:t>Il est bien prévu d’inclure les SDIS et ATSU dans le lien 15-NexSIS et 15-SMUR. Nous commençons les ateliers métiers, début décembre sur ce sujet. Les premières versions des spécifications fonctionnelles devraient être mises en concertation début 2025. </a:t>
            </a:r>
          </a:p>
          <a:p>
            <a:pPr algn="just"/>
            <a:endParaRPr lang="fr-FR" sz="2000" dirty="0"/>
          </a:p>
          <a:p>
            <a:pPr marL="285750" indent="-285750" algn="just">
              <a:buFont typeface="Arial" panose="020B0604020202020204" pitchFamily="34" charset="0"/>
              <a:buChar char="•"/>
            </a:pPr>
            <a:r>
              <a:rPr lang="fr-FR" sz="1400" b="1" dirty="0">
                <a:solidFill>
                  <a:schemeClr val="tx2"/>
                </a:solidFill>
              </a:rPr>
              <a:t>Pourriez-vous aborder quelques cas d'usages existants pour rappeler les grandes lignes des fonctionnalités du Hub Santé et surtout ses limites?</a:t>
            </a:r>
          </a:p>
          <a:p>
            <a:pPr algn="just"/>
            <a:endParaRPr lang="fr-FR" sz="1000" b="1" dirty="0">
              <a:solidFill>
                <a:schemeClr val="tx2"/>
              </a:solidFill>
            </a:endParaRPr>
          </a:p>
          <a:p>
            <a:pPr algn="just"/>
            <a:r>
              <a:rPr lang="fr-FR" sz="1300" dirty="0"/>
              <a:t>À la suite de votre retour, nous avons inclus des slides spécifiques par périmètre, afin d’illustrer les messages échangés entre chaque logiciel par périmètre (cf. voir les slides d’</a:t>
            </a:r>
            <a:r>
              <a:rPr lang="fr-FR" sz="1300" i="1" dirty="0"/>
              <a:t>illustrations des messages échangés </a:t>
            </a:r>
            <a:r>
              <a:rPr lang="fr-FR" sz="1300" dirty="0"/>
              <a:t>par périmètre). </a:t>
            </a:r>
          </a:p>
          <a:p>
            <a:pPr algn="just"/>
            <a:endParaRPr lang="fr-FR" sz="2000" b="1" dirty="0">
              <a:solidFill>
                <a:schemeClr val="tx2"/>
              </a:solidFill>
            </a:endParaRPr>
          </a:p>
          <a:p>
            <a:pPr marL="285750" indent="-285750" algn="just">
              <a:buFont typeface="Arial" panose="020B0604020202020204" pitchFamily="34" charset="0"/>
              <a:buChar char="•"/>
            </a:pPr>
            <a:r>
              <a:rPr lang="fr-FR" sz="1400" b="1" dirty="0">
                <a:solidFill>
                  <a:schemeClr val="tx2"/>
                </a:solidFill>
              </a:rPr>
              <a:t>Comment initier les travaux Hub Santé-TUCS en Occitanie ?</a:t>
            </a:r>
          </a:p>
          <a:p>
            <a:pPr algn="just"/>
            <a:endParaRPr lang="fr-FR" sz="1000" b="1" dirty="0">
              <a:solidFill>
                <a:schemeClr val="tx2"/>
              </a:solidFill>
            </a:endParaRPr>
          </a:p>
          <a:p>
            <a:pPr algn="just"/>
            <a:r>
              <a:rPr lang="fr-FR" sz="1300" dirty="0"/>
              <a:t>XXXXXX</a:t>
            </a:r>
            <a:endParaRPr lang="fr-FR" sz="1300" b="1" dirty="0">
              <a:solidFill>
                <a:schemeClr val="tx2"/>
              </a:solidFill>
            </a:endParaRPr>
          </a:p>
          <a:p>
            <a:endParaRPr lang="fr-FR" sz="2000" dirty="0"/>
          </a:p>
          <a:p>
            <a:endParaRPr lang="fr-FR" sz="1400" b="1" dirty="0">
              <a:solidFill>
                <a:schemeClr val="tx2"/>
              </a:solidFill>
            </a:endParaRPr>
          </a:p>
        </p:txBody>
      </p:sp>
    </p:spTree>
    <p:extLst>
      <p:ext uri="{BB962C8B-B14F-4D97-AF65-F5344CB8AC3E}">
        <p14:creationId xmlns:p14="http://schemas.microsoft.com/office/powerpoint/2010/main" val="228614689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051822-7A11-1869-0788-5D24D9E865FA}"/>
              </a:ext>
            </a:extLst>
          </p:cNvPr>
          <p:cNvSpPr>
            <a:spLocks noGrp="1"/>
          </p:cNvSpPr>
          <p:nvPr>
            <p:ph type="title"/>
          </p:nvPr>
        </p:nvSpPr>
        <p:spPr/>
        <p:txBody>
          <a:bodyPr>
            <a:normAutofit fontScale="90000"/>
          </a:bodyPr>
          <a:lstStyle/>
          <a:p>
            <a:r>
              <a:rPr lang="fr-FR" dirty="0"/>
              <a:t>1. Présentation et statuts des travaux du Hub Santé</a:t>
            </a:r>
          </a:p>
        </p:txBody>
      </p:sp>
      <p:sp>
        <p:nvSpPr>
          <p:cNvPr id="3" name="Espace réservé du texte 2">
            <a:extLst>
              <a:ext uri="{FF2B5EF4-FFF2-40B4-BE49-F238E27FC236}">
                <a16:creationId xmlns:a16="http://schemas.microsoft.com/office/drawing/2014/main" id="{C4505035-6D95-04E6-F087-47156DB62BF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96922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03C3C24D-BC61-64BD-B2D6-D18DECD40551}"/>
              </a:ext>
            </a:extLst>
          </p:cNvPr>
          <p:cNvSpPr>
            <a:spLocks noGrp="1"/>
          </p:cNvSpPr>
          <p:nvPr>
            <p:ph type="body" sz="quarter" idx="10"/>
          </p:nvPr>
        </p:nvSpPr>
        <p:spPr/>
        <p:txBody>
          <a:bodyPr/>
          <a:lstStyle/>
          <a:p>
            <a:r>
              <a:rPr lang="fr-FR" dirty="0"/>
              <a:t>Présentation Territoires</a:t>
            </a:r>
          </a:p>
        </p:txBody>
      </p:sp>
      <p:sp>
        <p:nvSpPr>
          <p:cNvPr id="5" name="Espace réservé du pied de page 4">
            <a:extLst>
              <a:ext uri="{FF2B5EF4-FFF2-40B4-BE49-F238E27FC236}">
                <a16:creationId xmlns:a16="http://schemas.microsoft.com/office/drawing/2014/main" id="{76C91F5D-7E2A-162F-5C4E-A8958756013D}"/>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
        <p:nvSpPr>
          <p:cNvPr id="7" name="Rectangle : coins arrondis 6">
            <a:extLst>
              <a:ext uri="{FF2B5EF4-FFF2-40B4-BE49-F238E27FC236}">
                <a16:creationId xmlns:a16="http://schemas.microsoft.com/office/drawing/2014/main" id="{29166771-1878-02A5-3F3E-0D81256BAC47}"/>
              </a:ext>
            </a:extLst>
          </p:cNvPr>
          <p:cNvSpPr/>
          <p:nvPr/>
        </p:nvSpPr>
        <p:spPr>
          <a:xfrm>
            <a:off x="1529322" y="2962345"/>
            <a:ext cx="2558399" cy="1110906"/>
          </a:xfrm>
          <a:prstGeom prst="roundRect">
            <a:avLst/>
          </a:prstGeom>
          <a:solidFill>
            <a:srgbClr val="D60951"/>
          </a:solidFill>
          <a:ln>
            <a:solidFill>
              <a:srgbClr val="D609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1. Projet régional d’informatisation des SMUR</a:t>
            </a:r>
          </a:p>
        </p:txBody>
      </p:sp>
      <p:sp>
        <p:nvSpPr>
          <p:cNvPr id="8" name="Rectangle : coins arrondis 7">
            <a:extLst>
              <a:ext uri="{FF2B5EF4-FFF2-40B4-BE49-F238E27FC236}">
                <a16:creationId xmlns:a16="http://schemas.microsoft.com/office/drawing/2014/main" id="{98E21590-4B85-D621-3E9B-3C844B653E19}"/>
              </a:ext>
            </a:extLst>
          </p:cNvPr>
          <p:cNvSpPr/>
          <p:nvPr/>
        </p:nvSpPr>
        <p:spPr>
          <a:xfrm>
            <a:off x="4856389" y="2962345"/>
            <a:ext cx="2558399" cy="1110906"/>
          </a:xfrm>
          <a:prstGeom prst="roundRect">
            <a:avLst/>
          </a:prstGeom>
          <a:solidFill>
            <a:srgbClr val="D60951"/>
          </a:solidFill>
          <a:ln>
            <a:solidFill>
              <a:srgbClr val="D609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2. Implémentation d’un concentrateur de données régional</a:t>
            </a:r>
          </a:p>
        </p:txBody>
      </p:sp>
      <p:sp>
        <p:nvSpPr>
          <p:cNvPr id="9" name="Rectangle : coins arrondis 8">
            <a:extLst>
              <a:ext uri="{FF2B5EF4-FFF2-40B4-BE49-F238E27FC236}">
                <a16:creationId xmlns:a16="http://schemas.microsoft.com/office/drawing/2014/main" id="{04669E4B-2691-B5C9-77CB-15B8AA77CAAD}"/>
              </a:ext>
            </a:extLst>
          </p:cNvPr>
          <p:cNvSpPr/>
          <p:nvPr/>
        </p:nvSpPr>
        <p:spPr>
          <a:xfrm>
            <a:off x="8183456" y="2967084"/>
            <a:ext cx="2558399" cy="1110906"/>
          </a:xfrm>
          <a:prstGeom prst="roundRect">
            <a:avLst/>
          </a:prstGeom>
          <a:solidFill>
            <a:srgbClr val="D60951"/>
          </a:solidFill>
          <a:ln>
            <a:solidFill>
              <a:srgbClr val="D609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3. Projet régional d’articulation des SAMU</a:t>
            </a:r>
          </a:p>
        </p:txBody>
      </p:sp>
      <p:sp>
        <p:nvSpPr>
          <p:cNvPr id="10" name="Rectangle 9">
            <a:extLst>
              <a:ext uri="{FF2B5EF4-FFF2-40B4-BE49-F238E27FC236}">
                <a16:creationId xmlns:a16="http://schemas.microsoft.com/office/drawing/2014/main" id="{3ACD2200-8C56-E86D-0AFA-2B93F7B3CACC}"/>
              </a:ext>
            </a:extLst>
          </p:cNvPr>
          <p:cNvSpPr/>
          <p:nvPr/>
        </p:nvSpPr>
        <p:spPr>
          <a:xfrm>
            <a:off x="683780" y="5289150"/>
            <a:ext cx="10824437" cy="4049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bg1">
                    <a:lumMod val="50000"/>
                  </a:schemeClr>
                </a:solidFill>
              </a:rPr>
              <a:t>Souhaiteriez-vous présenter d’autres sujets/projets OU avez-vous d’autres besoin de présentation de sujets/projets ? </a:t>
            </a:r>
          </a:p>
        </p:txBody>
      </p:sp>
      <p:sp>
        <p:nvSpPr>
          <p:cNvPr id="13" name="ZoneTexte 12">
            <a:extLst>
              <a:ext uri="{FF2B5EF4-FFF2-40B4-BE49-F238E27FC236}">
                <a16:creationId xmlns:a16="http://schemas.microsoft.com/office/drawing/2014/main" id="{1024F9F9-351A-7705-A5D7-0399BBBAE67F}"/>
              </a:ext>
            </a:extLst>
          </p:cNvPr>
          <p:cNvSpPr txBox="1"/>
          <p:nvPr/>
        </p:nvSpPr>
        <p:spPr>
          <a:xfrm>
            <a:off x="2898995" y="1568850"/>
            <a:ext cx="6394009" cy="830997"/>
          </a:xfrm>
          <a:prstGeom prst="rect">
            <a:avLst/>
          </a:prstGeom>
          <a:noFill/>
        </p:spPr>
        <p:txBody>
          <a:bodyPr wrap="square">
            <a:spAutoFit/>
          </a:bodyPr>
          <a:lstStyle/>
          <a:p>
            <a:pPr algn="ctr"/>
            <a:r>
              <a:rPr lang="fr-FR" sz="2400" dirty="0">
                <a:solidFill>
                  <a:srgbClr val="D60951"/>
                </a:solidFill>
              </a:rPr>
              <a:t>Votez pour le sujet qui vous intéresse dans la conversation teams avec son numéro ! </a:t>
            </a:r>
          </a:p>
        </p:txBody>
      </p:sp>
      <p:sp>
        <p:nvSpPr>
          <p:cNvPr id="2" name="Rectangle : coins arrondis 8">
            <a:extLst>
              <a:ext uri="{FF2B5EF4-FFF2-40B4-BE49-F238E27FC236}">
                <a16:creationId xmlns:a16="http://schemas.microsoft.com/office/drawing/2014/main" id="{2C58D4A2-AD1E-D267-FF85-D94C092CE87B}"/>
              </a:ext>
            </a:extLst>
          </p:cNvPr>
          <p:cNvSpPr/>
          <p:nvPr/>
        </p:nvSpPr>
        <p:spPr>
          <a:xfrm>
            <a:off x="1529321" y="4380743"/>
            <a:ext cx="9212534" cy="497248"/>
          </a:xfrm>
          <a:prstGeom prst="roundRect">
            <a:avLst/>
          </a:prstGeom>
          <a:solidFill>
            <a:srgbClr val="D60951"/>
          </a:solidFill>
          <a:ln>
            <a:solidFill>
              <a:srgbClr val="D609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N’hésitez pas à rajouter des idées au vote si besoin !</a:t>
            </a:r>
          </a:p>
        </p:txBody>
      </p:sp>
    </p:spTree>
    <p:extLst>
      <p:ext uri="{BB962C8B-B14F-4D97-AF65-F5344CB8AC3E}">
        <p14:creationId xmlns:p14="http://schemas.microsoft.com/office/powerpoint/2010/main" val="829717619"/>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051822-7A11-1869-0788-5D24D9E865FA}"/>
              </a:ext>
            </a:extLst>
          </p:cNvPr>
          <p:cNvSpPr>
            <a:spLocks noGrp="1"/>
          </p:cNvSpPr>
          <p:nvPr>
            <p:ph type="title"/>
          </p:nvPr>
        </p:nvSpPr>
        <p:spPr/>
        <p:txBody>
          <a:bodyPr>
            <a:normAutofit/>
          </a:bodyPr>
          <a:lstStyle/>
          <a:p>
            <a:r>
              <a:rPr lang="fr-FR"/>
              <a:t>4. Conclusion</a:t>
            </a:r>
          </a:p>
        </p:txBody>
      </p:sp>
      <p:sp>
        <p:nvSpPr>
          <p:cNvPr id="3" name="Espace réservé du texte 2">
            <a:extLst>
              <a:ext uri="{FF2B5EF4-FFF2-40B4-BE49-F238E27FC236}">
                <a16:creationId xmlns:a16="http://schemas.microsoft.com/office/drawing/2014/main" id="{C4505035-6D95-04E6-F087-47156DB62BF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73721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87799C91-768C-4FA6-5567-99F9AE1DB759}"/>
              </a:ext>
            </a:extLst>
          </p:cNvPr>
          <p:cNvSpPr>
            <a:spLocks noGrp="1"/>
          </p:cNvSpPr>
          <p:nvPr>
            <p:ph type="body" sz="quarter" idx="10"/>
          </p:nvPr>
        </p:nvSpPr>
        <p:spPr/>
        <p:txBody>
          <a:bodyPr/>
          <a:lstStyle/>
          <a:p>
            <a:r>
              <a:rPr lang="fr-FR"/>
              <a:t>Prochaines étapes</a:t>
            </a:r>
          </a:p>
        </p:txBody>
      </p:sp>
      <p:cxnSp>
        <p:nvCxnSpPr>
          <p:cNvPr id="16" name="Straight Connector 2">
            <a:extLst>
              <a:ext uri="{FF2B5EF4-FFF2-40B4-BE49-F238E27FC236}">
                <a16:creationId xmlns:a16="http://schemas.microsoft.com/office/drawing/2014/main" id="{FF780440-B2D0-1E12-8EDE-B4603E60A3D0}"/>
              </a:ext>
            </a:extLst>
          </p:cNvPr>
          <p:cNvCxnSpPr>
            <a:cxnSpLocks/>
            <a:stCxn id="19" idx="4"/>
          </p:cNvCxnSpPr>
          <p:nvPr/>
        </p:nvCxnSpPr>
        <p:spPr>
          <a:xfrm flipH="1">
            <a:off x="1810389" y="1894604"/>
            <a:ext cx="1" cy="4410481"/>
          </a:xfrm>
          <a:prstGeom prst="line">
            <a:avLst/>
          </a:prstGeom>
          <a:ln w="19050">
            <a:solidFill>
              <a:srgbClr val="D60951"/>
            </a:solidFill>
            <a:prstDash val="sysDot"/>
          </a:ln>
        </p:spPr>
        <p:style>
          <a:lnRef idx="1">
            <a:schemeClr val="accent1"/>
          </a:lnRef>
          <a:fillRef idx="0">
            <a:schemeClr val="accent1"/>
          </a:fillRef>
          <a:effectRef idx="0">
            <a:schemeClr val="accent1"/>
          </a:effectRef>
          <a:fontRef idx="minor">
            <a:schemeClr val="tx1"/>
          </a:fontRef>
        </p:style>
      </p:cxnSp>
      <p:sp>
        <p:nvSpPr>
          <p:cNvPr id="17" name="ZoneTexte 8">
            <a:extLst>
              <a:ext uri="{FF2B5EF4-FFF2-40B4-BE49-F238E27FC236}">
                <a16:creationId xmlns:a16="http://schemas.microsoft.com/office/drawing/2014/main" id="{0B28F6FB-3D1E-9E14-D208-829BA2F1695B}"/>
              </a:ext>
            </a:extLst>
          </p:cNvPr>
          <p:cNvSpPr txBox="1"/>
          <p:nvPr/>
        </p:nvSpPr>
        <p:spPr>
          <a:xfrm>
            <a:off x="2822699" y="1161736"/>
            <a:ext cx="8679480" cy="883832"/>
          </a:xfrm>
          <a:prstGeom prst="rect">
            <a:avLst/>
          </a:prstGeom>
          <a:noFill/>
        </p:spPr>
        <p:txBody>
          <a:bodyPr wrap="square" lIns="91440" tIns="45720" rIns="91440" bIns="45720" rtlCol="0" anchor="t">
            <a:spAutoFit/>
          </a:bodyPr>
          <a:lstStyle/>
          <a:p>
            <a:pPr defTabSz="914377">
              <a:lnSpc>
                <a:spcPct val="110000"/>
              </a:lnSpc>
            </a:pPr>
            <a:r>
              <a:rPr lang="fr-FR" sz="1600" b="1" kern="0" dirty="0">
                <a:solidFill>
                  <a:srgbClr val="000000"/>
                </a:solidFill>
                <a:latin typeface="Arial"/>
                <a:ea typeface="Geneva" charset="-128"/>
                <a:cs typeface="Arial"/>
              </a:rPr>
              <a:t>Prochain GT Territoires</a:t>
            </a:r>
          </a:p>
          <a:p>
            <a:pPr marL="171446" indent="-171446" defTabSz="914377">
              <a:lnSpc>
                <a:spcPct val="110000"/>
              </a:lnSpc>
              <a:buFont typeface="Wingdings" panose="05000000000000000000" pitchFamily="2" charset="2"/>
              <a:buChar char="§"/>
            </a:pPr>
            <a:r>
              <a:rPr lang="fr-FR" sz="1600" kern="0" dirty="0">
                <a:solidFill>
                  <a:srgbClr val="000000"/>
                </a:solidFill>
                <a:latin typeface="Arial"/>
                <a:ea typeface="Geneva" charset="-128"/>
                <a:cs typeface="Arial"/>
              </a:rPr>
              <a:t>16 janvier</a:t>
            </a:r>
          </a:p>
          <a:p>
            <a:pPr marL="171446" indent="-171446" defTabSz="914377">
              <a:lnSpc>
                <a:spcPct val="110000"/>
              </a:lnSpc>
              <a:buFont typeface="Wingdings" panose="05000000000000000000" pitchFamily="2" charset="2"/>
              <a:buChar char="§"/>
            </a:pPr>
            <a:r>
              <a:rPr lang="fr-FR" sz="1600" kern="0" dirty="0">
                <a:solidFill>
                  <a:srgbClr val="000000"/>
                </a:solidFill>
                <a:latin typeface="Arial"/>
                <a:ea typeface="Geneva" charset="-128"/>
                <a:cs typeface="Arial"/>
              </a:rPr>
              <a:t>Présentation des projets sélectionnés lors du GT d’aujourd’hui</a:t>
            </a:r>
            <a:endParaRPr lang="fr-FR" sz="1600" i="1" kern="0" dirty="0">
              <a:solidFill>
                <a:srgbClr val="D20050"/>
              </a:solidFill>
              <a:latin typeface="Arial"/>
              <a:ea typeface="Geneva" charset="-128"/>
              <a:cs typeface="Arial"/>
            </a:endParaRPr>
          </a:p>
        </p:txBody>
      </p:sp>
      <p:sp>
        <p:nvSpPr>
          <p:cNvPr id="18" name="ZoneTexte 14">
            <a:extLst>
              <a:ext uri="{FF2B5EF4-FFF2-40B4-BE49-F238E27FC236}">
                <a16:creationId xmlns:a16="http://schemas.microsoft.com/office/drawing/2014/main" id="{E107CB5A-84E7-109D-525E-FDC1DD509B9B}"/>
              </a:ext>
            </a:extLst>
          </p:cNvPr>
          <p:cNvSpPr txBox="1"/>
          <p:nvPr/>
        </p:nvSpPr>
        <p:spPr>
          <a:xfrm>
            <a:off x="2822692" y="3596855"/>
            <a:ext cx="8679487" cy="883832"/>
          </a:xfrm>
          <a:prstGeom prst="rect">
            <a:avLst/>
          </a:prstGeom>
          <a:noFill/>
        </p:spPr>
        <p:txBody>
          <a:bodyPr wrap="square">
            <a:spAutoFit/>
          </a:bodyPr>
          <a:lstStyle/>
          <a:p>
            <a:pPr defTabSz="914377">
              <a:lnSpc>
                <a:spcPct val="110000"/>
              </a:lnSpc>
            </a:pPr>
            <a:r>
              <a:rPr lang="fr-FR" sz="1600" b="1" kern="0" dirty="0">
                <a:solidFill>
                  <a:srgbClr val="000000"/>
                </a:solidFill>
                <a:latin typeface="Arial"/>
                <a:ea typeface="Geneva" charset="-128"/>
                <a:cs typeface="Arial"/>
              </a:rPr>
              <a:t>Lien 15-15</a:t>
            </a:r>
            <a:endParaRPr lang="fr-FR" sz="1600" kern="0" dirty="0">
              <a:solidFill>
                <a:srgbClr val="000000"/>
              </a:solidFill>
              <a:latin typeface="Arial"/>
              <a:ea typeface="Geneva" charset="-128"/>
              <a:cs typeface="Arial"/>
            </a:endParaRPr>
          </a:p>
          <a:p>
            <a:pPr marL="171446" indent="-171446" defTabSz="914377">
              <a:lnSpc>
                <a:spcPct val="110000"/>
              </a:lnSpc>
              <a:buFont typeface="Wingdings" panose="05000000000000000000" pitchFamily="2" charset="2"/>
              <a:buChar char="§"/>
            </a:pPr>
            <a:r>
              <a:rPr lang="fr-FR" sz="1600" kern="0" dirty="0">
                <a:solidFill>
                  <a:srgbClr val="000000"/>
                </a:solidFill>
                <a:latin typeface="Arial"/>
                <a:ea typeface="Geneva" charset="-128"/>
                <a:cs typeface="Arial"/>
              </a:rPr>
              <a:t>Mise en production du lien Appligos (78) – Scriptal (95) </a:t>
            </a:r>
            <a:r>
              <a:rPr lang="fr-FR" sz="1600" b="1" kern="0" dirty="0">
                <a:solidFill>
                  <a:srgbClr val="006AB2"/>
                </a:solidFill>
                <a:latin typeface="Arial"/>
                <a:ea typeface="Geneva" charset="-128"/>
                <a:cs typeface="Arial"/>
              </a:rPr>
              <a:t>→ Fin d’année 2024</a:t>
            </a:r>
          </a:p>
          <a:p>
            <a:pPr marL="171446" indent="-171446" defTabSz="914377">
              <a:lnSpc>
                <a:spcPct val="110000"/>
              </a:lnSpc>
              <a:buFont typeface="Wingdings" panose="05000000000000000000" pitchFamily="2" charset="2"/>
              <a:buChar char="§"/>
            </a:pPr>
            <a:r>
              <a:rPr lang="fr-FR" sz="1600" kern="0" dirty="0">
                <a:solidFill>
                  <a:srgbClr val="000000"/>
                </a:solidFill>
                <a:latin typeface="Arial"/>
                <a:ea typeface="Geneva" charset="-128"/>
                <a:cs typeface="Arial"/>
              </a:rPr>
              <a:t>Tests des messages opérationnels entre éditeurs LRM </a:t>
            </a:r>
          </a:p>
        </p:txBody>
      </p:sp>
      <p:sp>
        <p:nvSpPr>
          <p:cNvPr id="19" name="Oval 7">
            <a:extLst>
              <a:ext uri="{FF2B5EF4-FFF2-40B4-BE49-F238E27FC236}">
                <a16:creationId xmlns:a16="http://schemas.microsoft.com/office/drawing/2014/main" id="{41B09ACC-E0D2-D7CE-9A5C-A16A18D1A2AD}"/>
              </a:ext>
            </a:extLst>
          </p:cNvPr>
          <p:cNvSpPr>
            <a:spLocks noChangeAspect="1"/>
          </p:cNvSpPr>
          <p:nvPr/>
        </p:nvSpPr>
        <p:spPr>
          <a:xfrm>
            <a:off x="1524714" y="1312701"/>
            <a:ext cx="571351" cy="581903"/>
          </a:xfrm>
          <a:prstGeom prst="ellipse">
            <a:avLst/>
          </a:prstGeom>
          <a:solidFill>
            <a:srgbClr val="D60951"/>
          </a:solidFill>
          <a:ln>
            <a:solidFill>
              <a:srgbClr val="D6095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FR" sz="2800" b="1">
                <a:solidFill>
                  <a:prstClr val="white"/>
                </a:solidFill>
                <a:latin typeface="Arial"/>
              </a:rPr>
              <a:t>0</a:t>
            </a:r>
          </a:p>
        </p:txBody>
      </p:sp>
      <p:sp>
        <p:nvSpPr>
          <p:cNvPr id="20" name="ZoneTexte 8">
            <a:extLst>
              <a:ext uri="{FF2B5EF4-FFF2-40B4-BE49-F238E27FC236}">
                <a16:creationId xmlns:a16="http://schemas.microsoft.com/office/drawing/2014/main" id="{C876F520-5CD7-0C74-D84A-3EE34368B73C}"/>
              </a:ext>
            </a:extLst>
          </p:cNvPr>
          <p:cNvSpPr txBox="1"/>
          <p:nvPr/>
        </p:nvSpPr>
        <p:spPr>
          <a:xfrm>
            <a:off x="2822692" y="2234169"/>
            <a:ext cx="8294480" cy="1154675"/>
          </a:xfrm>
          <a:prstGeom prst="rect">
            <a:avLst/>
          </a:prstGeom>
          <a:noFill/>
        </p:spPr>
        <p:txBody>
          <a:bodyPr wrap="square" lIns="91440" tIns="45720" rIns="91440" bIns="45720" rtlCol="0" anchor="t">
            <a:spAutoFit/>
          </a:bodyPr>
          <a:lstStyle/>
          <a:p>
            <a:pPr defTabSz="914377">
              <a:lnSpc>
                <a:spcPct val="110000"/>
              </a:lnSpc>
            </a:pPr>
            <a:r>
              <a:rPr lang="fr-FR" sz="1600" b="1" kern="0" dirty="0">
                <a:solidFill>
                  <a:srgbClr val="000000"/>
                </a:solidFill>
                <a:latin typeface="Arial"/>
                <a:ea typeface="Geneva" charset="-128"/>
                <a:cs typeface="Arial"/>
              </a:rPr>
              <a:t>Lien 15-NexSIS (18)</a:t>
            </a:r>
          </a:p>
          <a:p>
            <a:pPr marL="171446" indent="-171446" defTabSz="914377">
              <a:lnSpc>
                <a:spcPct val="110000"/>
              </a:lnSpc>
              <a:buFont typeface="Wingdings" panose="05000000000000000000" pitchFamily="2" charset="2"/>
              <a:buChar char="§"/>
            </a:pPr>
            <a:r>
              <a:rPr lang="fr-FR" sz="1600" kern="0" dirty="0">
                <a:solidFill>
                  <a:srgbClr val="000000"/>
                </a:solidFill>
                <a:latin typeface="Arial"/>
                <a:ea typeface="Geneva" charset="-128"/>
                <a:cs typeface="Arial"/>
              </a:rPr>
              <a:t>Tests entre INETUM et NexSIS sur le message RC-EDA </a:t>
            </a:r>
            <a:r>
              <a:rPr lang="fr-FR" sz="1600" b="1" kern="0" dirty="0">
                <a:solidFill>
                  <a:srgbClr val="006AB2"/>
                </a:solidFill>
                <a:latin typeface="Arial"/>
                <a:ea typeface="Geneva" charset="-128"/>
                <a:cs typeface="Arial"/>
              </a:rPr>
              <a:t>→ Dépendant de l’avancée de NexSIS</a:t>
            </a:r>
            <a:endParaRPr lang="fr-FR" sz="1600" b="1" kern="0" dirty="0" err="1">
              <a:solidFill>
                <a:srgbClr val="006AB2"/>
              </a:solidFill>
              <a:latin typeface="Arial"/>
              <a:ea typeface="Geneva" charset="-128"/>
              <a:cs typeface="Arial"/>
            </a:endParaRPr>
          </a:p>
          <a:p>
            <a:pPr marL="171446" indent="-171446" defTabSz="914377">
              <a:lnSpc>
                <a:spcPct val="110000"/>
              </a:lnSpc>
              <a:buFont typeface="Wingdings" panose="05000000000000000000" pitchFamily="2" charset="2"/>
              <a:buChar char="§"/>
            </a:pPr>
            <a:r>
              <a:rPr lang="fr-FR" sz="1600" kern="0" dirty="0">
                <a:latin typeface="Arial"/>
                <a:ea typeface="Geneva" charset="-128"/>
                <a:cs typeface="Arial"/>
              </a:rPr>
              <a:t>Début des travaux d’implémentation sur le périmètre des moyens</a:t>
            </a:r>
          </a:p>
        </p:txBody>
      </p:sp>
      <p:sp>
        <p:nvSpPr>
          <p:cNvPr id="21" name="ZoneTexte 14">
            <a:extLst>
              <a:ext uri="{FF2B5EF4-FFF2-40B4-BE49-F238E27FC236}">
                <a16:creationId xmlns:a16="http://schemas.microsoft.com/office/drawing/2014/main" id="{44EBEAF9-3D07-0DE0-F3F4-45DDC4B653AB}"/>
              </a:ext>
            </a:extLst>
          </p:cNvPr>
          <p:cNvSpPr txBox="1"/>
          <p:nvPr/>
        </p:nvSpPr>
        <p:spPr>
          <a:xfrm>
            <a:off x="2822692" y="4721251"/>
            <a:ext cx="8679480" cy="1154675"/>
          </a:xfrm>
          <a:prstGeom prst="rect">
            <a:avLst/>
          </a:prstGeom>
          <a:noFill/>
        </p:spPr>
        <p:txBody>
          <a:bodyPr wrap="square">
            <a:spAutoFit/>
          </a:bodyPr>
          <a:lstStyle/>
          <a:p>
            <a:pPr defTabSz="914377">
              <a:lnSpc>
                <a:spcPct val="110000"/>
              </a:lnSpc>
            </a:pPr>
            <a:r>
              <a:rPr lang="fr-FR" sz="1600" b="1" kern="0" dirty="0">
                <a:solidFill>
                  <a:srgbClr val="000000"/>
                </a:solidFill>
                <a:latin typeface="Arial"/>
                <a:ea typeface="Geneva" charset="-128"/>
                <a:cs typeface="Arial"/>
              </a:rPr>
              <a:t>Lien 15-SMUR/RPIS</a:t>
            </a:r>
            <a:endParaRPr lang="fr-FR" sz="1600" b="1" kern="0" dirty="0">
              <a:solidFill>
                <a:srgbClr val="006AB2"/>
              </a:solidFill>
              <a:latin typeface="Arial"/>
              <a:ea typeface="Geneva" charset="-128"/>
              <a:cs typeface="Arial"/>
            </a:endParaRPr>
          </a:p>
          <a:p>
            <a:pPr marL="171446" indent="-171446" defTabSz="914377">
              <a:lnSpc>
                <a:spcPct val="110000"/>
              </a:lnSpc>
              <a:buFont typeface="Wingdings" panose="05000000000000000000" pitchFamily="2" charset="2"/>
              <a:buChar char="§"/>
            </a:pPr>
            <a:r>
              <a:rPr lang="fr-FR" sz="1600" kern="0" dirty="0">
                <a:solidFill>
                  <a:srgbClr val="000000"/>
                </a:solidFill>
                <a:latin typeface="Arial"/>
                <a:ea typeface="Geneva" charset="-128"/>
                <a:cs typeface="Arial"/>
              </a:rPr>
              <a:t>Test avec un premier pilote </a:t>
            </a:r>
            <a:r>
              <a:rPr lang="fr-FR" sz="1600" b="1" kern="0" dirty="0">
                <a:solidFill>
                  <a:srgbClr val="006AB2"/>
                </a:solidFill>
                <a:latin typeface="Arial"/>
                <a:ea typeface="Geneva" charset="-128"/>
                <a:cs typeface="Arial"/>
              </a:rPr>
              <a:t>→ janvier 2025</a:t>
            </a:r>
            <a:endParaRPr lang="fr-FR" sz="1600" kern="0" dirty="0">
              <a:solidFill>
                <a:srgbClr val="000000"/>
              </a:solidFill>
              <a:latin typeface="Arial"/>
              <a:ea typeface="Geneva" charset="-128"/>
              <a:cs typeface="Arial"/>
            </a:endParaRPr>
          </a:p>
          <a:p>
            <a:pPr marL="171446" indent="-171446" defTabSz="914377">
              <a:lnSpc>
                <a:spcPct val="110000"/>
              </a:lnSpc>
              <a:buFont typeface="Wingdings" panose="05000000000000000000" pitchFamily="2" charset="2"/>
              <a:buChar char="§"/>
            </a:pPr>
            <a:r>
              <a:rPr lang="fr-FR" sz="1600" kern="0" dirty="0">
                <a:solidFill>
                  <a:srgbClr val="000000"/>
                </a:solidFill>
                <a:latin typeface="Arial"/>
                <a:ea typeface="Geneva" charset="-128"/>
                <a:cs typeface="Arial"/>
              </a:rPr>
              <a:t>Début des tests avec d’autres éditeurs de logiciels SMUR</a:t>
            </a:r>
          </a:p>
          <a:p>
            <a:pPr marL="171446" indent="-171446" defTabSz="914377">
              <a:lnSpc>
                <a:spcPct val="110000"/>
              </a:lnSpc>
              <a:buFont typeface="Wingdings" panose="05000000000000000000" pitchFamily="2" charset="2"/>
              <a:buChar char="§"/>
            </a:pPr>
            <a:r>
              <a:rPr lang="fr-FR" sz="1600" kern="0" dirty="0">
                <a:solidFill>
                  <a:srgbClr val="000000"/>
                </a:solidFill>
                <a:latin typeface="Arial"/>
                <a:ea typeface="Geneva" charset="-128"/>
                <a:cs typeface="Arial"/>
              </a:rPr>
              <a:t>Début des tests sur le deuxième périmètre du lien </a:t>
            </a:r>
            <a:endParaRPr lang="fr-FR" sz="1600" b="1" kern="0" dirty="0">
              <a:solidFill>
                <a:srgbClr val="006AB2"/>
              </a:solidFill>
              <a:latin typeface="Arial"/>
              <a:ea typeface="Geneva" charset="-128"/>
              <a:cs typeface="Arial"/>
            </a:endParaRPr>
          </a:p>
        </p:txBody>
      </p:sp>
      <p:sp>
        <p:nvSpPr>
          <p:cNvPr id="22" name="Oval 13">
            <a:extLst>
              <a:ext uri="{FF2B5EF4-FFF2-40B4-BE49-F238E27FC236}">
                <a16:creationId xmlns:a16="http://schemas.microsoft.com/office/drawing/2014/main" id="{D984695D-021D-575B-977E-4561DD5B13D2}"/>
              </a:ext>
            </a:extLst>
          </p:cNvPr>
          <p:cNvSpPr>
            <a:spLocks noChangeAspect="1"/>
          </p:cNvSpPr>
          <p:nvPr/>
        </p:nvSpPr>
        <p:spPr>
          <a:xfrm>
            <a:off x="1524714" y="2436467"/>
            <a:ext cx="571351" cy="581903"/>
          </a:xfrm>
          <a:prstGeom prst="ellipse">
            <a:avLst/>
          </a:prstGeom>
          <a:solidFill>
            <a:srgbClr val="D60951"/>
          </a:solidFill>
          <a:ln>
            <a:solidFill>
              <a:srgbClr val="D6095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FR" sz="2800" b="1">
                <a:solidFill>
                  <a:prstClr val="white"/>
                </a:solidFill>
                <a:latin typeface="Arial"/>
              </a:rPr>
              <a:t>1</a:t>
            </a:r>
          </a:p>
        </p:txBody>
      </p:sp>
      <p:sp>
        <p:nvSpPr>
          <p:cNvPr id="23" name="Oval 15">
            <a:extLst>
              <a:ext uri="{FF2B5EF4-FFF2-40B4-BE49-F238E27FC236}">
                <a16:creationId xmlns:a16="http://schemas.microsoft.com/office/drawing/2014/main" id="{06F70F38-89BC-AA08-7B83-E0451DC11EAA}"/>
              </a:ext>
            </a:extLst>
          </p:cNvPr>
          <p:cNvSpPr>
            <a:spLocks noChangeAspect="1"/>
          </p:cNvSpPr>
          <p:nvPr/>
        </p:nvSpPr>
        <p:spPr>
          <a:xfrm>
            <a:off x="1524707" y="3710047"/>
            <a:ext cx="571351" cy="581903"/>
          </a:xfrm>
          <a:prstGeom prst="ellipse">
            <a:avLst/>
          </a:prstGeom>
          <a:solidFill>
            <a:srgbClr val="D60951"/>
          </a:solidFill>
          <a:ln>
            <a:solidFill>
              <a:srgbClr val="D6095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FR" sz="2800" b="1">
                <a:solidFill>
                  <a:prstClr val="white"/>
                </a:solidFill>
                <a:latin typeface="Arial"/>
              </a:rPr>
              <a:t>2</a:t>
            </a:r>
          </a:p>
        </p:txBody>
      </p:sp>
      <p:sp>
        <p:nvSpPr>
          <p:cNvPr id="24" name="Oval 16">
            <a:extLst>
              <a:ext uri="{FF2B5EF4-FFF2-40B4-BE49-F238E27FC236}">
                <a16:creationId xmlns:a16="http://schemas.microsoft.com/office/drawing/2014/main" id="{82073A97-AECB-2056-3124-3162391AB62C}"/>
              </a:ext>
            </a:extLst>
          </p:cNvPr>
          <p:cNvSpPr>
            <a:spLocks noChangeAspect="1"/>
          </p:cNvSpPr>
          <p:nvPr/>
        </p:nvSpPr>
        <p:spPr>
          <a:xfrm>
            <a:off x="1524714" y="4983629"/>
            <a:ext cx="571351" cy="581903"/>
          </a:xfrm>
          <a:prstGeom prst="ellipse">
            <a:avLst/>
          </a:prstGeom>
          <a:solidFill>
            <a:srgbClr val="D60951"/>
          </a:solidFill>
          <a:ln>
            <a:solidFill>
              <a:srgbClr val="D6095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77"/>
            <a:r>
              <a:rPr lang="en-FR" sz="2800" b="1">
                <a:solidFill>
                  <a:prstClr val="white"/>
                </a:solidFill>
                <a:latin typeface="Arial"/>
              </a:rPr>
              <a:t>3</a:t>
            </a:r>
          </a:p>
        </p:txBody>
      </p:sp>
      <p:sp>
        <p:nvSpPr>
          <p:cNvPr id="25" name="ZoneTexte 14">
            <a:extLst>
              <a:ext uri="{FF2B5EF4-FFF2-40B4-BE49-F238E27FC236}">
                <a16:creationId xmlns:a16="http://schemas.microsoft.com/office/drawing/2014/main" id="{88477B12-1811-5068-D0BB-541510B1C2AC}"/>
              </a:ext>
            </a:extLst>
          </p:cNvPr>
          <p:cNvSpPr txBox="1"/>
          <p:nvPr/>
        </p:nvSpPr>
        <p:spPr>
          <a:xfrm>
            <a:off x="2822692" y="6028392"/>
            <a:ext cx="7680155" cy="342145"/>
          </a:xfrm>
          <a:prstGeom prst="rect">
            <a:avLst/>
          </a:prstGeom>
          <a:noFill/>
        </p:spPr>
        <p:txBody>
          <a:bodyPr wrap="square">
            <a:spAutoFit/>
          </a:bodyPr>
          <a:lstStyle/>
          <a:p>
            <a:pPr defTabSz="914377">
              <a:lnSpc>
                <a:spcPct val="110000"/>
              </a:lnSpc>
            </a:pPr>
            <a:r>
              <a:rPr lang="fr-FR" sz="1600" b="1" kern="0">
                <a:solidFill>
                  <a:srgbClr val="000000"/>
                </a:solidFill>
                <a:latin typeface="Arial"/>
                <a:ea typeface="Geneva" charset="-128"/>
                <a:cs typeface="Arial"/>
              </a:rPr>
              <a:t>D’autres liens à venir : </a:t>
            </a:r>
            <a:r>
              <a:rPr lang="fr-FR" sz="1600" kern="0">
                <a:solidFill>
                  <a:srgbClr val="000000"/>
                </a:solidFill>
                <a:latin typeface="Arial"/>
                <a:ea typeface="Geneva" charset="-128"/>
                <a:cs typeface="Arial"/>
              </a:rPr>
              <a:t>SI-SAMU (portail et </a:t>
            </a:r>
            <a:r>
              <a:rPr lang="fr-FR" sz="1600" kern="0" err="1">
                <a:solidFill>
                  <a:srgbClr val="000000"/>
                </a:solidFill>
                <a:latin typeface="Arial"/>
                <a:ea typeface="Geneva" charset="-128"/>
                <a:cs typeface="Arial"/>
              </a:rPr>
              <a:t>bloc-note</a:t>
            </a:r>
            <a:r>
              <a:rPr lang="fr-FR" sz="1600" kern="0">
                <a:solidFill>
                  <a:srgbClr val="000000"/>
                </a:solidFill>
                <a:latin typeface="Arial"/>
                <a:ea typeface="Geneva" charset="-128"/>
                <a:cs typeface="Arial"/>
              </a:rPr>
              <a:t>), crise, SI-CAP, …</a:t>
            </a:r>
          </a:p>
        </p:txBody>
      </p:sp>
      <p:sp>
        <p:nvSpPr>
          <p:cNvPr id="2" name="Espace réservé du pied de page 4">
            <a:extLst>
              <a:ext uri="{FF2B5EF4-FFF2-40B4-BE49-F238E27FC236}">
                <a16:creationId xmlns:a16="http://schemas.microsoft.com/office/drawing/2014/main" id="{76E8FED5-2BAD-6213-550D-AB6C8E255AF2}"/>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Tree>
    <p:extLst>
      <p:ext uri="{BB962C8B-B14F-4D97-AF65-F5344CB8AC3E}">
        <p14:creationId xmlns:p14="http://schemas.microsoft.com/office/powerpoint/2010/main" val="74239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051822-7A11-1869-0788-5D24D9E865FA}"/>
              </a:ext>
            </a:extLst>
          </p:cNvPr>
          <p:cNvSpPr>
            <a:spLocks noGrp="1"/>
          </p:cNvSpPr>
          <p:nvPr>
            <p:ph type="title"/>
          </p:nvPr>
        </p:nvSpPr>
        <p:spPr/>
        <p:txBody>
          <a:bodyPr>
            <a:normAutofit/>
          </a:bodyPr>
          <a:lstStyle/>
          <a:p>
            <a:r>
              <a:rPr lang="fr-FR" dirty="0"/>
              <a:t>Annexes</a:t>
            </a:r>
          </a:p>
        </p:txBody>
      </p:sp>
      <p:sp>
        <p:nvSpPr>
          <p:cNvPr id="3" name="Espace réservé du texte 2">
            <a:extLst>
              <a:ext uri="{FF2B5EF4-FFF2-40B4-BE49-F238E27FC236}">
                <a16:creationId xmlns:a16="http://schemas.microsoft.com/office/drawing/2014/main" id="{C4505035-6D95-04E6-F087-47156DB62BF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112432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F3E1495E-A500-F0F2-A693-2FDEA83AC83C}"/>
              </a:ext>
            </a:extLst>
          </p:cNvPr>
          <p:cNvSpPr>
            <a:spLocks noGrp="1"/>
          </p:cNvSpPr>
          <p:nvPr>
            <p:ph type="body" sz="quarter" idx="10"/>
          </p:nvPr>
        </p:nvSpPr>
        <p:spPr/>
        <p:txBody>
          <a:bodyPr/>
          <a:lstStyle/>
          <a:p>
            <a:r>
              <a:rPr lang="fr-FR"/>
              <a:t>Financement</a:t>
            </a:r>
          </a:p>
        </p:txBody>
      </p:sp>
      <p:sp>
        <p:nvSpPr>
          <p:cNvPr id="13" name="Rectangle 12">
            <a:extLst>
              <a:ext uri="{FF2B5EF4-FFF2-40B4-BE49-F238E27FC236}">
                <a16:creationId xmlns:a16="http://schemas.microsoft.com/office/drawing/2014/main" id="{5D21DFF1-3645-2A88-E3B6-0B6C9AD8BC97}"/>
              </a:ext>
            </a:extLst>
          </p:cNvPr>
          <p:cNvSpPr/>
          <p:nvPr/>
        </p:nvSpPr>
        <p:spPr>
          <a:xfrm>
            <a:off x="736410" y="1586735"/>
            <a:ext cx="5069167" cy="1626870"/>
          </a:xfrm>
          <a:prstGeom prst="rect">
            <a:avLst/>
          </a:prstGeom>
          <a:solidFill>
            <a:srgbClr val="00A1E0"/>
          </a:solidFill>
          <a:ln w="25400" cap="flat" cmpd="sng" algn="ctr">
            <a:solidFill>
              <a:srgbClr val="00A1E0">
                <a:shade val="50000"/>
              </a:srgbClr>
            </a:solidFill>
            <a:prstDash val="solid"/>
          </a:ln>
          <a:effectLst/>
        </p:spPr>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2400" b="1" i="0" u="none" strike="noStrike" kern="0" cap="small"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Co-construction</a:t>
            </a:r>
          </a:p>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fr-FR" sz="1333"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endParaRPr>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1800"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A partir de spécifications initiales</a:t>
            </a:r>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1800"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Itérations successives (échanges + implémentations)</a:t>
            </a:r>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1800"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Avec un SAMU binôme porteur des commandes</a:t>
            </a:r>
          </a:p>
        </p:txBody>
      </p:sp>
      <p:sp>
        <p:nvSpPr>
          <p:cNvPr id="14" name="Rectangle 13">
            <a:extLst>
              <a:ext uri="{FF2B5EF4-FFF2-40B4-BE49-F238E27FC236}">
                <a16:creationId xmlns:a16="http://schemas.microsoft.com/office/drawing/2014/main" id="{B8F01E3D-8D28-6492-FF28-DA3DBA66A959}"/>
              </a:ext>
            </a:extLst>
          </p:cNvPr>
          <p:cNvSpPr/>
          <p:nvPr/>
        </p:nvSpPr>
        <p:spPr>
          <a:xfrm>
            <a:off x="736409" y="3775151"/>
            <a:ext cx="5069167" cy="1620018"/>
          </a:xfrm>
          <a:prstGeom prst="rect">
            <a:avLst/>
          </a:prstGeom>
          <a:solidFill>
            <a:srgbClr val="00A1E0"/>
          </a:solidFill>
          <a:ln w="25400" cap="flat" cmpd="sng" algn="ctr">
            <a:solidFill>
              <a:srgbClr val="00A1E0">
                <a:shade val="50000"/>
              </a:srgbClr>
            </a:solidFill>
            <a:prstDash val="solid"/>
          </a:ln>
          <a:effectLst/>
        </p:spPr>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2400" b="1" i="0" u="none" strike="noStrike" kern="0" cap="small"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Construction</a:t>
            </a:r>
          </a:p>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fr-FR" sz="1333"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endParaRPr>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1800"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A partir de spécifications finalisées</a:t>
            </a:r>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1800"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Avec un SAMU pilote porteur de la commande</a:t>
            </a:r>
          </a:p>
        </p:txBody>
      </p:sp>
      <p:sp>
        <p:nvSpPr>
          <p:cNvPr id="15" name="Rectangle 14">
            <a:extLst>
              <a:ext uri="{FF2B5EF4-FFF2-40B4-BE49-F238E27FC236}">
                <a16:creationId xmlns:a16="http://schemas.microsoft.com/office/drawing/2014/main" id="{9D0DB150-BF82-2CD1-D99D-94CD517F3537}"/>
              </a:ext>
            </a:extLst>
          </p:cNvPr>
          <p:cNvSpPr/>
          <p:nvPr/>
        </p:nvSpPr>
        <p:spPr>
          <a:xfrm>
            <a:off x="7702619" y="2053239"/>
            <a:ext cx="3527911" cy="2872596"/>
          </a:xfrm>
          <a:prstGeom prst="rect">
            <a:avLst/>
          </a:prstGeom>
          <a:solidFill>
            <a:srgbClr val="95C23D"/>
          </a:solidFill>
          <a:ln w="25400" cap="flat" cmpd="sng" algn="ctr">
            <a:solidFill>
              <a:srgbClr val="95C23D">
                <a:shade val="50000"/>
              </a:srgbClr>
            </a:solidFill>
            <a:prstDash val="solid"/>
          </a:ln>
          <a:effectLst/>
        </p:spPr>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2400" b="1" i="0" u="none" strike="noStrike" kern="0" cap="small"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Déploiement</a:t>
            </a:r>
          </a:p>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fr-FR" sz="1333"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endParaRPr>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1800"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Basé sur le résultat de la phase de (</a:t>
            </a:r>
            <a:r>
              <a:rPr kumimoji="0" lang="fr-FR" sz="1800" b="0" i="0" u="none" strike="noStrike" kern="0" cap="none" spc="0" normalizeH="0" baseline="0" noProof="0" err="1">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co</a:t>
            </a:r>
            <a:r>
              <a:rPr kumimoji="0" lang="fr-FR" sz="1800"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-)construction</a:t>
            </a:r>
          </a:p>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endParaRPr>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1800"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Pour chaque SAMU déployé</a:t>
            </a:r>
          </a:p>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endParaRPr>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1800"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rPr>
              <a:t>Avec 1 an de maintenance</a:t>
            </a:r>
          </a:p>
        </p:txBody>
      </p:sp>
      <p:sp>
        <p:nvSpPr>
          <p:cNvPr id="16" name="ZoneTexte 15">
            <a:extLst>
              <a:ext uri="{FF2B5EF4-FFF2-40B4-BE49-F238E27FC236}">
                <a16:creationId xmlns:a16="http://schemas.microsoft.com/office/drawing/2014/main" id="{95124347-76FD-FAA8-BC3B-E6479CB2F7E0}"/>
              </a:ext>
            </a:extLst>
          </p:cNvPr>
          <p:cNvSpPr txBox="1"/>
          <p:nvPr/>
        </p:nvSpPr>
        <p:spPr>
          <a:xfrm>
            <a:off x="2893620" y="3279255"/>
            <a:ext cx="754743" cy="420564"/>
          </a:xfrm>
          <a:prstGeom prst="rect">
            <a:avLst/>
          </a:prstGeom>
          <a:noFill/>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fr-FR" sz="2133" b="1" i="0" u="none" strike="noStrike" kern="1200" cap="none" spc="0" normalizeH="0" baseline="0" noProof="0">
                <a:ln>
                  <a:noFill/>
                </a:ln>
                <a:solidFill>
                  <a:srgbClr val="00A1E0">
                    <a:lumMod val="75000"/>
                  </a:srgbClr>
                </a:solidFill>
                <a:effectLst/>
                <a:uLnTx/>
                <a:uFillTx/>
                <a:latin typeface="Calibri Light" panose="020F0302020204030204" pitchFamily="34" charset="0"/>
                <a:ea typeface="Geneva" charset="-128"/>
                <a:cs typeface="Calibri Light" panose="020F0302020204030204" pitchFamily="34" charset="0"/>
                <a:sym typeface="Arial" panose="020B0604020202020204" pitchFamily="34" charset="0"/>
              </a:rPr>
              <a:t>OU</a:t>
            </a:r>
          </a:p>
        </p:txBody>
      </p:sp>
      <p:sp>
        <p:nvSpPr>
          <p:cNvPr id="17" name="Flèche : droite 16">
            <a:extLst>
              <a:ext uri="{FF2B5EF4-FFF2-40B4-BE49-F238E27FC236}">
                <a16:creationId xmlns:a16="http://schemas.microsoft.com/office/drawing/2014/main" id="{AD3F84DC-5F4C-D99C-978A-4015F8EBBD31}"/>
              </a:ext>
            </a:extLst>
          </p:cNvPr>
          <p:cNvSpPr/>
          <p:nvPr/>
        </p:nvSpPr>
        <p:spPr>
          <a:xfrm>
            <a:off x="5979009" y="2284872"/>
            <a:ext cx="1266532" cy="283061"/>
          </a:xfrm>
          <a:prstGeom prst="rightArrow">
            <a:avLst/>
          </a:prstGeom>
          <a:solidFill>
            <a:srgbClr val="95C23D"/>
          </a:solidFill>
          <a:ln w="25400" cap="flat" cmpd="sng" algn="ctr">
            <a:solidFill>
              <a:srgbClr val="00A1E0">
                <a:shade val="50000"/>
              </a:srgbClr>
            </a:solidFill>
            <a:prstDash val="solid"/>
          </a:ln>
          <a:effectLst/>
        </p:spPr>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fr-FR" sz="2133"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endParaRPr>
          </a:p>
        </p:txBody>
      </p:sp>
      <p:sp>
        <p:nvSpPr>
          <p:cNvPr id="19" name="ZoneTexte 18">
            <a:extLst>
              <a:ext uri="{FF2B5EF4-FFF2-40B4-BE49-F238E27FC236}">
                <a16:creationId xmlns:a16="http://schemas.microsoft.com/office/drawing/2014/main" id="{0DF708B5-F260-4FE7-E7A9-E30ABB1F0039}"/>
              </a:ext>
            </a:extLst>
          </p:cNvPr>
          <p:cNvSpPr txBox="1"/>
          <p:nvPr/>
        </p:nvSpPr>
        <p:spPr>
          <a:xfrm>
            <a:off x="697677" y="5703477"/>
            <a:ext cx="10632141" cy="318998"/>
          </a:xfrm>
          <a:prstGeom prst="rect">
            <a:avLst/>
          </a:prstGeom>
          <a:noFill/>
        </p:spPr>
        <p:txBody>
          <a:bodyPr wrap="square" rtlCol="0">
            <a:spAutoFit/>
          </a:bodyPr>
          <a:lstStyle/>
          <a:p>
            <a:pPr marL="285750" marR="0" lvl="0" indent="-285750" algn="l" defTabSz="1219170" rtl="0" eaLnBrk="0" fontAlgn="base" latinLnBrk="0" hangingPunct="0">
              <a:lnSpc>
                <a:spcPct val="115000"/>
              </a:lnSpc>
              <a:spcBef>
                <a:spcPts val="0"/>
              </a:spcBef>
              <a:spcAft>
                <a:spcPts val="0"/>
              </a:spcAft>
              <a:buClr>
                <a:srgbClr val="000000"/>
              </a:buClr>
              <a:buSzPts val="1400"/>
              <a:buFont typeface="Arial" panose="020B0604020202020204" pitchFamily="34" charset="0"/>
              <a:buChar char="•"/>
              <a:tabLst/>
              <a:defRPr/>
            </a:pPr>
            <a:r>
              <a:rPr kumimoji="0" lang="fr-FR" sz="1400" b="0" i="0" u="none" strike="noStrike" kern="1200" cap="none" spc="0" normalizeH="0" baseline="0" noProof="0">
                <a:ln>
                  <a:noFill/>
                </a:ln>
                <a:solidFill>
                  <a:srgbClr val="000000"/>
                </a:solidFill>
                <a:effectLst/>
                <a:uLnTx/>
                <a:uFillTx/>
                <a:latin typeface="Arial" panose="020B0604020202020204"/>
                <a:ea typeface="Helvetica Neue Light"/>
                <a:cs typeface="Calibri Light" panose="020F0302020204030204" pitchFamily="34" charset="0"/>
                <a:sym typeface="Helvetica Neue Light"/>
              </a:rPr>
              <a:t>La </a:t>
            </a:r>
            <a:r>
              <a:rPr kumimoji="0" lang="fr-FR" sz="1400" b="1" i="0" u="none" strike="noStrike" kern="1200" cap="none" spc="0" normalizeH="0" baseline="0" noProof="0">
                <a:ln>
                  <a:noFill/>
                </a:ln>
                <a:solidFill>
                  <a:srgbClr val="000000"/>
                </a:solidFill>
                <a:effectLst/>
                <a:uLnTx/>
                <a:uFillTx/>
                <a:latin typeface="Arial" panose="020B0604020202020204"/>
                <a:ea typeface="Helvetica Neue Light"/>
                <a:cs typeface="Calibri Light" panose="020F0302020204030204" pitchFamily="34" charset="0"/>
                <a:sym typeface="Helvetica Neue Light"/>
              </a:rPr>
              <a:t>DGOS délèguera un financement aux ARS </a:t>
            </a:r>
            <a:r>
              <a:rPr kumimoji="0" lang="fr-FR" sz="1400" b="0" i="0" u="none" strike="noStrike" kern="1200" cap="none" spc="0" normalizeH="0" baseline="0" noProof="0">
                <a:ln>
                  <a:noFill/>
                </a:ln>
                <a:solidFill>
                  <a:srgbClr val="000000"/>
                </a:solidFill>
                <a:effectLst/>
                <a:uLnTx/>
                <a:uFillTx/>
                <a:latin typeface="Arial" panose="020B0604020202020204"/>
                <a:ea typeface="Helvetica Neue Light"/>
                <a:cs typeface="Calibri Light" panose="020F0302020204030204" pitchFamily="34" charset="0"/>
                <a:sym typeface="Helvetica Neue Light"/>
              </a:rPr>
              <a:t>à destination des SAMU, </a:t>
            </a:r>
            <a:r>
              <a:rPr kumimoji="0" lang="fr-FR" sz="1400" b="0" i="1" u="none" strike="noStrike" kern="1200" cap="none" spc="0" normalizeH="0" baseline="0" noProof="0">
                <a:ln>
                  <a:noFill/>
                </a:ln>
                <a:solidFill>
                  <a:srgbClr val="000000"/>
                </a:solidFill>
                <a:effectLst/>
                <a:uLnTx/>
                <a:uFillTx/>
                <a:latin typeface="Arial" panose="020B0604020202020204"/>
                <a:ea typeface="Helvetica Neue Light"/>
                <a:cs typeface="Calibri Light" panose="020F0302020204030204" pitchFamily="34" charset="0"/>
                <a:sym typeface="Helvetica Neue Light"/>
              </a:rPr>
              <a:t>a posteriori </a:t>
            </a:r>
            <a:r>
              <a:rPr kumimoji="0" lang="fr-FR" sz="1400" b="0" i="0" u="none" strike="noStrike" kern="1200" cap="none" spc="0" normalizeH="0" baseline="0" noProof="0">
                <a:ln>
                  <a:noFill/>
                </a:ln>
                <a:solidFill>
                  <a:srgbClr val="000000"/>
                </a:solidFill>
                <a:effectLst/>
                <a:uLnTx/>
                <a:uFillTx/>
                <a:latin typeface="Arial" panose="020B0604020202020204"/>
                <a:ea typeface="Helvetica Neue Light"/>
                <a:cs typeface="Calibri Light" panose="020F0302020204030204" pitchFamily="34" charset="0"/>
                <a:sym typeface="Helvetica Neue Light"/>
              </a:rPr>
              <a:t>des travaux éditeurs</a:t>
            </a:r>
          </a:p>
        </p:txBody>
      </p:sp>
      <p:sp>
        <p:nvSpPr>
          <p:cNvPr id="20" name="ZoneTexte 19">
            <a:extLst>
              <a:ext uri="{FF2B5EF4-FFF2-40B4-BE49-F238E27FC236}">
                <a16:creationId xmlns:a16="http://schemas.microsoft.com/office/drawing/2014/main" id="{F331A7C0-5197-E24B-DFA5-59734343B9DA}"/>
              </a:ext>
            </a:extLst>
          </p:cNvPr>
          <p:cNvSpPr txBox="1"/>
          <p:nvPr/>
        </p:nvSpPr>
        <p:spPr>
          <a:xfrm>
            <a:off x="697677" y="1142956"/>
            <a:ext cx="6547864" cy="318998"/>
          </a:xfrm>
          <a:prstGeom prst="rect">
            <a:avLst/>
          </a:prstGeom>
          <a:noFill/>
        </p:spPr>
        <p:txBody>
          <a:bodyPr wrap="square" rtlCol="0">
            <a:spAutoFit/>
          </a:bodyPr>
          <a:lstStyle/>
          <a:p>
            <a:pPr marL="0" marR="0" lvl="0" indent="0" algn="l" defTabSz="1219170" rtl="0" eaLnBrk="0" fontAlgn="base" latinLnBrk="0" hangingPunct="0">
              <a:lnSpc>
                <a:spcPct val="115000"/>
              </a:lnSpc>
              <a:spcBef>
                <a:spcPts val="0"/>
              </a:spcBef>
              <a:spcAft>
                <a:spcPts val="0"/>
              </a:spcAft>
              <a:buClr>
                <a:srgbClr val="000000"/>
              </a:buClr>
              <a:buSzPts val="1400"/>
              <a:buFontTx/>
              <a:buNone/>
              <a:tabLst/>
              <a:defRPr/>
            </a:pPr>
            <a:r>
              <a:rPr kumimoji="0" lang="fr-FR" sz="1400" b="0" i="0" u="none" strike="noStrike" kern="1200" cap="none" spc="0" normalizeH="0" baseline="0" noProof="0">
                <a:ln>
                  <a:noFill/>
                </a:ln>
                <a:solidFill>
                  <a:srgbClr val="000000"/>
                </a:solidFill>
                <a:effectLst/>
                <a:uLnTx/>
                <a:uFillTx/>
                <a:latin typeface="Arial" panose="020B0604020202020204"/>
                <a:ea typeface="Helvetica Neue Light"/>
                <a:cs typeface="Calibri Light" panose="020F0302020204030204" pitchFamily="34" charset="0"/>
                <a:sym typeface="Helvetica Neue Light"/>
              </a:rPr>
              <a:t>2 approches au choix de l’éditeur :</a:t>
            </a:r>
          </a:p>
        </p:txBody>
      </p:sp>
      <p:sp>
        <p:nvSpPr>
          <p:cNvPr id="2" name="Flèche : droite 1">
            <a:extLst>
              <a:ext uri="{FF2B5EF4-FFF2-40B4-BE49-F238E27FC236}">
                <a16:creationId xmlns:a16="http://schemas.microsoft.com/office/drawing/2014/main" id="{41720701-809C-EB81-E65E-0D53BF1B9CB4}"/>
              </a:ext>
            </a:extLst>
          </p:cNvPr>
          <p:cNvSpPr/>
          <p:nvPr/>
        </p:nvSpPr>
        <p:spPr>
          <a:xfrm>
            <a:off x="5979009" y="4418970"/>
            <a:ext cx="1266532" cy="283061"/>
          </a:xfrm>
          <a:prstGeom prst="rightArrow">
            <a:avLst/>
          </a:prstGeom>
          <a:solidFill>
            <a:srgbClr val="95C23D"/>
          </a:solidFill>
          <a:ln w="25400" cap="flat" cmpd="sng" algn="ctr">
            <a:solidFill>
              <a:srgbClr val="00A1E0">
                <a:shade val="50000"/>
              </a:srgbClr>
            </a:solidFill>
            <a:prstDash val="solid"/>
          </a:ln>
          <a:effectLst/>
        </p:spPr>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fr-FR" sz="2133" b="0" i="0" u="none" strike="noStrike" kern="0" cap="none" spc="0" normalizeH="0" baseline="0" noProof="0">
              <a:ln>
                <a:noFill/>
              </a:ln>
              <a:solidFill>
                <a:srgbClr val="FFFFFF"/>
              </a:solidFill>
              <a:effectLst/>
              <a:uLnTx/>
              <a:uFillTx/>
              <a:latin typeface="Calibri Light" panose="020F0302020204030204" pitchFamily="34" charset="0"/>
              <a:ea typeface="+mn-ea"/>
              <a:cs typeface="Calibri Light" panose="020F0302020204030204" pitchFamily="34" charset="0"/>
              <a:sym typeface="Arial" panose="020B0604020202020204" pitchFamily="34" charset="0"/>
            </a:endParaRPr>
          </a:p>
        </p:txBody>
      </p:sp>
      <p:sp>
        <p:nvSpPr>
          <p:cNvPr id="3" name="Espace réservé du pied de page 4">
            <a:extLst>
              <a:ext uri="{FF2B5EF4-FFF2-40B4-BE49-F238E27FC236}">
                <a16:creationId xmlns:a16="http://schemas.microsoft.com/office/drawing/2014/main" id="{6F82312D-C0B3-BD33-2AD1-AC0E1AE4B509}"/>
              </a:ext>
            </a:extLst>
          </p:cNvPr>
          <p:cNvSpPr>
            <a:spLocks noGrp="1"/>
          </p:cNvSpPr>
          <p:nvPr>
            <p:ph type="ftr" sz="quarter" idx="3"/>
          </p:nvPr>
        </p:nvSpPr>
        <p:spPr>
          <a:xfrm>
            <a:off x="545004" y="6333323"/>
            <a:ext cx="9235315" cy="365125"/>
          </a:xfrm>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067" b="0" i="1" u="none" strike="noStrike" kern="1200" cap="none" spc="0" normalizeH="0" baseline="0" noProof="0">
                <a:ln>
                  <a:noFill/>
                </a:ln>
                <a:solidFill>
                  <a:srgbClr val="575757"/>
                </a:solidFill>
                <a:effectLst/>
                <a:uLnTx/>
                <a:uFillTx/>
                <a:latin typeface="Arial" panose="020B0604020202020204"/>
                <a:ea typeface="+mn-ea"/>
                <a:cs typeface="+mn-cs"/>
              </a:rPr>
              <a:t>Hub Santé – GT Territoires n°1 – Septembre 2024</a:t>
            </a:r>
          </a:p>
        </p:txBody>
      </p:sp>
    </p:spTree>
    <p:extLst>
      <p:ext uri="{BB962C8B-B14F-4D97-AF65-F5344CB8AC3E}">
        <p14:creationId xmlns:p14="http://schemas.microsoft.com/office/powerpoint/2010/main" val="3980901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7F82371F-F2A7-BB7B-6B2F-DC1FA1E9B4E2}"/>
              </a:ext>
            </a:extLst>
          </p:cNvPr>
          <p:cNvSpPr>
            <a:spLocks noGrp="1"/>
          </p:cNvSpPr>
          <p:nvPr>
            <p:ph type="body" sz="quarter" idx="10"/>
          </p:nvPr>
        </p:nvSpPr>
        <p:spPr/>
        <p:txBody>
          <a:bodyPr/>
          <a:lstStyle/>
          <a:p>
            <a:r>
              <a:rPr lang="fr-FR"/>
              <a:t>Commande d’un lien</a:t>
            </a:r>
          </a:p>
        </p:txBody>
      </p:sp>
      <p:sp>
        <p:nvSpPr>
          <p:cNvPr id="5" name="Espace réservé du pied de page 4">
            <a:extLst>
              <a:ext uri="{FF2B5EF4-FFF2-40B4-BE49-F238E27FC236}">
                <a16:creationId xmlns:a16="http://schemas.microsoft.com/office/drawing/2014/main" id="{CF8E2E95-88C9-4F37-3FC2-24F6FDBA02C2}"/>
              </a:ext>
            </a:extLst>
          </p:cNvPr>
          <p:cNvSpPr>
            <a:spLocks noGrp="1"/>
          </p:cNvSpPr>
          <p:nvPr>
            <p:ph type="ftr" sz="quarter" idx="3"/>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fr-FR" sz="1067" b="0" i="1" u="none" strike="noStrike" kern="1200" cap="none" spc="0" normalizeH="0" baseline="0" noProof="0">
                <a:ln>
                  <a:noFill/>
                </a:ln>
                <a:solidFill>
                  <a:srgbClr val="575757"/>
                </a:solidFill>
                <a:effectLst/>
                <a:uLnTx/>
                <a:uFillTx/>
                <a:latin typeface="Arial" panose="020B0604020202020204"/>
                <a:ea typeface="+mn-ea"/>
                <a:cs typeface="+mn-cs"/>
              </a:rPr>
              <a:t>Hub Santé – GT Territoires n°1 – Septembre 2024</a:t>
            </a:r>
          </a:p>
        </p:txBody>
      </p:sp>
      <p:sp>
        <p:nvSpPr>
          <p:cNvPr id="20" name="Rectangle 19">
            <a:extLst>
              <a:ext uri="{FF2B5EF4-FFF2-40B4-BE49-F238E27FC236}">
                <a16:creationId xmlns:a16="http://schemas.microsoft.com/office/drawing/2014/main" id="{6A18623C-ACAC-7B62-BF4A-52DA3D458DF7}"/>
              </a:ext>
            </a:extLst>
          </p:cNvPr>
          <p:cNvSpPr/>
          <p:nvPr/>
        </p:nvSpPr>
        <p:spPr>
          <a:xfrm>
            <a:off x="147017" y="2249674"/>
            <a:ext cx="11867743" cy="1817033"/>
          </a:xfrm>
          <a:prstGeom prst="rect">
            <a:avLst/>
          </a:prstGeom>
          <a:solidFill>
            <a:srgbClr val="C7C0BA">
              <a:lumMod val="20000"/>
              <a:lumOff val="80000"/>
            </a:srgbClr>
          </a:solidFill>
          <a:ln>
            <a:solidFill>
              <a:srgbClr val="FFFFFF">
                <a:lumMod val="95000"/>
              </a:srgbClr>
            </a:solidFill>
          </a:ln>
          <a:effectLst/>
        </p:spPr>
        <p:txBody>
          <a:bodyPr rtlCol="0" anchor="ctr"/>
          <a:lstStyle>
            <a:defPPr>
              <a:defRPr lang="en-US"/>
            </a:defPPr>
            <a:lvl1pPr marL="0" algn="l" defTabSz="914400" rtl="0" eaLnBrk="1" latinLnBrk="0" hangingPunct="1">
              <a:defRPr sz="1800" kern="1200">
                <a:solidFill>
                  <a:srgbClr val="FFFFFF"/>
                </a:solidFill>
                <a:latin typeface="Arial"/>
              </a:defRPr>
            </a:lvl1pPr>
            <a:lvl2pPr marL="457200" algn="l" defTabSz="914400" rtl="0" eaLnBrk="1" latinLnBrk="0" hangingPunct="1">
              <a:defRPr sz="1800" kern="1200">
                <a:solidFill>
                  <a:srgbClr val="FFFFFF"/>
                </a:solidFill>
                <a:latin typeface="Arial"/>
              </a:defRPr>
            </a:lvl2pPr>
            <a:lvl3pPr marL="914400" algn="l" defTabSz="914400" rtl="0" eaLnBrk="1" latinLnBrk="0" hangingPunct="1">
              <a:defRPr sz="1800" kern="1200">
                <a:solidFill>
                  <a:srgbClr val="FFFFFF"/>
                </a:solidFill>
                <a:latin typeface="Arial"/>
              </a:defRPr>
            </a:lvl3pPr>
            <a:lvl4pPr marL="1371600" algn="l" defTabSz="914400" rtl="0" eaLnBrk="1" latinLnBrk="0" hangingPunct="1">
              <a:defRPr sz="1800" kern="1200">
                <a:solidFill>
                  <a:srgbClr val="FFFFFF"/>
                </a:solidFill>
                <a:latin typeface="Arial"/>
              </a:defRPr>
            </a:lvl4pPr>
            <a:lvl5pPr marL="1828800" algn="l" defTabSz="914400" rtl="0" eaLnBrk="1" latinLnBrk="0" hangingPunct="1">
              <a:defRPr sz="1800" kern="1200">
                <a:solidFill>
                  <a:srgbClr val="FFFFFF"/>
                </a:solidFill>
                <a:latin typeface="Arial"/>
              </a:defRPr>
            </a:lvl5pPr>
            <a:lvl6pPr marL="2286000" algn="l" defTabSz="914400" rtl="0" eaLnBrk="1" latinLnBrk="0" hangingPunct="1">
              <a:defRPr sz="1800" kern="1200">
                <a:solidFill>
                  <a:srgbClr val="FFFFFF"/>
                </a:solidFill>
                <a:latin typeface="Arial"/>
              </a:defRPr>
            </a:lvl6pPr>
            <a:lvl7pPr marL="2743200" algn="l" defTabSz="914400" rtl="0" eaLnBrk="1" latinLnBrk="0" hangingPunct="1">
              <a:defRPr sz="1800" kern="1200">
                <a:solidFill>
                  <a:srgbClr val="FFFFFF"/>
                </a:solidFill>
                <a:latin typeface="Arial"/>
              </a:defRPr>
            </a:lvl7pPr>
            <a:lvl8pPr marL="3200400" algn="l" defTabSz="914400" rtl="0" eaLnBrk="1" latinLnBrk="0" hangingPunct="1">
              <a:defRPr sz="1800" kern="1200">
                <a:solidFill>
                  <a:srgbClr val="FFFFFF"/>
                </a:solidFill>
                <a:latin typeface="Arial"/>
              </a:defRPr>
            </a:lvl8pPr>
            <a:lvl9pPr marL="3657600" algn="l" defTabSz="914400" rtl="0" eaLnBrk="1" latinLnBrk="0" hangingPunct="1">
              <a:defRPr sz="1800" kern="1200">
                <a:solidFill>
                  <a:srgbClr val="FFFFFF"/>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Arial"/>
              <a:ea typeface="+mn-ea"/>
              <a:cs typeface="Arial"/>
            </a:endParaRPr>
          </a:p>
        </p:txBody>
      </p:sp>
      <p:cxnSp>
        <p:nvCxnSpPr>
          <p:cNvPr id="21" name="Connecteur droit avec flèche 20">
            <a:extLst>
              <a:ext uri="{FF2B5EF4-FFF2-40B4-BE49-F238E27FC236}">
                <a16:creationId xmlns:a16="http://schemas.microsoft.com/office/drawing/2014/main" id="{32D8B56C-8C31-B710-9A81-CBFF198F0150}"/>
              </a:ext>
            </a:extLst>
          </p:cNvPr>
          <p:cNvCxnSpPr>
            <a:cxnSpLocks/>
            <a:stCxn id="26" idx="3"/>
            <a:endCxn id="28" idx="1"/>
          </p:cNvCxnSpPr>
          <p:nvPr/>
        </p:nvCxnSpPr>
        <p:spPr>
          <a:xfrm>
            <a:off x="4468161" y="2378026"/>
            <a:ext cx="834501" cy="2"/>
          </a:xfrm>
          <a:prstGeom prst="straightConnector1">
            <a:avLst/>
          </a:prstGeom>
          <a:noFill/>
          <a:ln w="19050" cap="flat" cmpd="sng" algn="ctr">
            <a:solidFill>
              <a:srgbClr val="D60951"/>
            </a:solidFill>
            <a:prstDash val="solid"/>
            <a:tailEnd type="triangle"/>
          </a:ln>
          <a:effectLst/>
        </p:spPr>
      </p:cxnSp>
      <p:sp>
        <p:nvSpPr>
          <p:cNvPr id="22" name="ZoneTexte 32">
            <a:extLst>
              <a:ext uri="{FF2B5EF4-FFF2-40B4-BE49-F238E27FC236}">
                <a16:creationId xmlns:a16="http://schemas.microsoft.com/office/drawing/2014/main" id="{5AD8A63A-8595-5D52-305D-6C7DC00B42CA}"/>
              </a:ext>
            </a:extLst>
          </p:cNvPr>
          <p:cNvSpPr txBox="1"/>
          <p:nvPr/>
        </p:nvSpPr>
        <p:spPr>
          <a:xfrm>
            <a:off x="2637297" y="3060137"/>
            <a:ext cx="2043309" cy="83099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Le SAMU demande un devis à son éditeur, qu’il transmet au Hub Santé pour revue avec la DNS et DGOS.</a:t>
            </a:r>
          </a:p>
        </p:txBody>
      </p:sp>
      <p:cxnSp>
        <p:nvCxnSpPr>
          <p:cNvPr id="24" name="Connecteur droit avec flèche 23">
            <a:extLst>
              <a:ext uri="{FF2B5EF4-FFF2-40B4-BE49-F238E27FC236}">
                <a16:creationId xmlns:a16="http://schemas.microsoft.com/office/drawing/2014/main" id="{4CBF1355-4B12-E574-FECF-BF75FB8C6FB1}"/>
              </a:ext>
            </a:extLst>
          </p:cNvPr>
          <p:cNvCxnSpPr>
            <a:cxnSpLocks/>
            <a:stCxn id="27" idx="2"/>
            <a:endCxn id="34" idx="0"/>
          </p:cNvCxnSpPr>
          <p:nvPr/>
        </p:nvCxnSpPr>
        <p:spPr>
          <a:xfrm>
            <a:off x="8595353" y="2632304"/>
            <a:ext cx="6434" cy="416074"/>
          </a:xfrm>
          <a:prstGeom prst="straightConnector1">
            <a:avLst/>
          </a:prstGeom>
          <a:noFill/>
          <a:ln w="9525" cap="flat" cmpd="sng" algn="ctr">
            <a:solidFill>
              <a:srgbClr val="D60951"/>
            </a:solidFill>
            <a:prstDash val="dash"/>
            <a:tailEnd type="triangle"/>
          </a:ln>
          <a:effectLst/>
        </p:spPr>
      </p:cxnSp>
      <p:cxnSp>
        <p:nvCxnSpPr>
          <p:cNvPr id="25" name="Connecteur droit avec flèche 24">
            <a:extLst>
              <a:ext uri="{FF2B5EF4-FFF2-40B4-BE49-F238E27FC236}">
                <a16:creationId xmlns:a16="http://schemas.microsoft.com/office/drawing/2014/main" id="{AF96CE6F-09ED-1B06-4CD9-768601C80B28}"/>
              </a:ext>
            </a:extLst>
          </p:cNvPr>
          <p:cNvCxnSpPr>
            <a:cxnSpLocks/>
            <a:stCxn id="28" idx="2"/>
            <a:endCxn id="35" idx="0"/>
          </p:cNvCxnSpPr>
          <p:nvPr/>
        </p:nvCxnSpPr>
        <p:spPr>
          <a:xfrm>
            <a:off x="6122059" y="2632303"/>
            <a:ext cx="823" cy="427834"/>
          </a:xfrm>
          <a:prstGeom prst="straightConnector1">
            <a:avLst/>
          </a:prstGeom>
          <a:noFill/>
          <a:ln w="9525" cap="flat" cmpd="sng" algn="ctr">
            <a:solidFill>
              <a:srgbClr val="D60951"/>
            </a:solidFill>
            <a:prstDash val="dash"/>
            <a:tailEnd type="triangle"/>
          </a:ln>
          <a:effectLst/>
        </p:spPr>
      </p:cxnSp>
      <p:sp>
        <p:nvSpPr>
          <p:cNvPr id="26" name="Rectangle : coins arrondis 25">
            <a:extLst>
              <a:ext uri="{FF2B5EF4-FFF2-40B4-BE49-F238E27FC236}">
                <a16:creationId xmlns:a16="http://schemas.microsoft.com/office/drawing/2014/main" id="{82ACFA9D-3CEB-C06F-7AEC-AAF235580612}"/>
              </a:ext>
            </a:extLst>
          </p:cNvPr>
          <p:cNvSpPr/>
          <p:nvPr/>
        </p:nvSpPr>
        <p:spPr>
          <a:xfrm>
            <a:off x="2829362" y="2123750"/>
            <a:ext cx="1638799" cy="508552"/>
          </a:xfrm>
          <a:prstGeom prst="roundRect">
            <a:avLst/>
          </a:prstGeom>
          <a:solidFill>
            <a:srgbClr val="D60951"/>
          </a:solidFill>
          <a:ln w="12700" cap="flat" cmpd="sng" algn="ctr">
            <a:solidFill>
              <a:srgbClr val="D60951"/>
            </a:solidFill>
            <a:prstDash val="solid"/>
            <a:miter lim="800000"/>
          </a:ln>
          <a:effectLst/>
        </p:spPr>
        <p:txBody>
          <a:bodyPr rtlCol="0" anchor="ct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1. Devis éditeur(s)</a:t>
            </a:r>
            <a:endParaRPr kumimoji="0" lang="fr-FR" sz="1200" b="1" i="1" u="none" strike="noStrike" kern="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7" name="Rectangle : coins arrondis 26">
            <a:extLst>
              <a:ext uri="{FF2B5EF4-FFF2-40B4-BE49-F238E27FC236}">
                <a16:creationId xmlns:a16="http://schemas.microsoft.com/office/drawing/2014/main" id="{3B9A6D38-BCE9-58D5-0C88-040569FD2170}"/>
              </a:ext>
            </a:extLst>
          </p:cNvPr>
          <p:cNvSpPr/>
          <p:nvPr/>
        </p:nvSpPr>
        <p:spPr>
          <a:xfrm>
            <a:off x="7775956" y="2123752"/>
            <a:ext cx="1638793" cy="508552"/>
          </a:xfrm>
          <a:prstGeom prst="roundRect">
            <a:avLst/>
          </a:prstGeom>
          <a:solidFill>
            <a:srgbClr val="D60951"/>
          </a:solidFill>
          <a:ln w="12700" cap="flat" cmpd="sng" algn="ctr">
            <a:solidFill>
              <a:srgbClr val="D60951"/>
            </a:solidFill>
            <a:prstDash val="solid"/>
            <a:miter lim="800000"/>
          </a:ln>
          <a:effectLst/>
        </p:spPr>
        <p:txBody>
          <a:bodyPr rtlCol="0" anchor="ct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3. Intégration de la délégation</a:t>
            </a:r>
          </a:p>
        </p:txBody>
      </p:sp>
      <p:sp>
        <p:nvSpPr>
          <p:cNvPr id="28" name="Rectangle : coins arrondis 27">
            <a:extLst>
              <a:ext uri="{FF2B5EF4-FFF2-40B4-BE49-F238E27FC236}">
                <a16:creationId xmlns:a16="http://schemas.microsoft.com/office/drawing/2014/main" id="{D121EBBE-0EFE-68D2-5D9C-FA9722BF2A98}"/>
              </a:ext>
            </a:extLst>
          </p:cNvPr>
          <p:cNvSpPr/>
          <p:nvPr/>
        </p:nvSpPr>
        <p:spPr>
          <a:xfrm>
            <a:off x="5302662" y="2123752"/>
            <a:ext cx="1638793" cy="508551"/>
          </a:xfrm>
          <a:prstGeom prst="roundRect">
            <a:avLst/>
          </a:prstGeom>
          <a:solidFill>
            <a:srgbClr val="D60951"/>
          </a:solidFill>
          <a:ln w="12700" cap="flat" cmpd="sng" algn="ctr">
            <a:solidFill>
              <a:srgbClr val="D60951"/>
            </a:solidFill>
            <a:prstDash val="solid"/>
            <a:miter lim="800000"/>
          </a:ln>
          <a:effectLst/>
        </p:spPr>
        <p:txBody>
          <a:bodyPr rtlCol="0" anchor="ct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2. Confirmation du financement</a:t>
            </a:r>
            <a:endParaRPr kumimoji="0" lang="fr-FR" sz="1200" b="1" i="1" u="none" strike="noStrike" kern="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4" name="ZoneTexte 32">
            <a:extLst>
              <a:ext uri="{FF2B5EF4-FFF2-40B4-BE49-F238E27FC236}">
                <a16:creationId xmlns:a16="http://schemas.microsoft.com/office/drawing/2014/main" id="{31A66DB8-F0EB-44B7-DA62-AFF953DEB68D}"/>
              </a:ext>
            </a:extLst>
          </p:cNvPr>
          <p:cNvSpPr txBox="1"/>
          <p:nvPr/>
        </p:nvSpPr>
        <p:spPr>
          <a:xfrm>
            <a:off x="7440937" y="3048378"/>
            <a:ext cx="2321700" cy="83099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Le financement est intégré à la délégation, qui a lieu tous les 6 mois. Le montant sera versé après publication de la délégation.</a:t>
            </a:r>
          </a:p>
        </p:txBody>
      </p:sp>
      <p:sp>
        <p:nvSpPr>
          <p:cNvPr id="35" name="ZoneTexte 32">
            <a:extLst>
              <a:ext uri="{FF2B5EF4-FFF2-40B4-BE49-F238E27FC236}">
                <a16:creationId xmlns:a16="http://schemas.microsoft.com/office/drawing/2014/main" id="{757B85C0-06C4-54BB-7361-CC1589C06963}"/>
              </a:ext>
            </a:extLst>
          </p:cNvPr>
          <p:cNvSpPr txBox="1"/>
          <p:nvPr/>
        </p:nvSpPr>
        <p:spPr>
          <a:xfrm>
            <a:off x="5022989" y="3060137"/>
            <a:ext cx="2199785" cy="83099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DNS/DGOS/ANS vérifient que le devis correspond au montant vu en étape 0 et confirment la prise en charge du financement </a:t>
            </a:r>
          </a:p>
        </p:txBody>
      </p:sp>
      <p:sp>
        <p:nvSpPr>
          <p:cNvPr id="36" name="ZoneTexte 35">
            <a:extLst>
              <a:ext uri="{FF2B5EF4-FFF2-40B4-BE49-F238E27FC236}">
                <a16:creationId xmlns:a16="http://schemas.microsoft.com/office/drawing/2014/main" id="{5A37F4FE-504D-5C56-0ABB-4AF57425B977}"/>
              </a:ext>
            </a:extLst>
          </p:cNvPr>
          <p:cNvSpPr txBox="1"/>
          <p:nvPr/>
        </p:nvSpPr>
        <p:spPr>
          <a:xfrm>
            <a:off x="545004" y="1354210"/>
            <a:ext cx="8477075" cy="400110"/>
          </a:xfrm>
          <a:prstGeom prst="rect">
            <a:avLst/>
          </a:prstGeom>
          <a:noFill/>
        </p:spPr>
        <p:txBody>
          <a:bodyPr wrap="square">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kumimoji="0" lang="fr-FR" sz="2000" b="1" i="1" u="none" strike="noStrike" kern="1200" cap="none" spc="0" normalizeH="0" baseline="0" noProof="0">
                <a:ln>
                  <a:noFill/>
                </a:ln>
                <a:solidFill>
                  <a:srgbClr val="E94190">
                    <a:lumMod val="75000"/>
                  </a:srgbClr>
                </a:solidFill>
                <a:effectLst/>
                <a:uLnTx/>
                <a:uFillTx/>
                <a:latin typeface="Arial"/>
                <a:ea typeface="Geneva" charset="-128"/>
                <a:cs typeface="+mn-cs"/>
              </a:rPr>
              <a:t>Comment commander un lien du Hub Santé ? </a:t>
            </a:r>
            <a:endParaRPr kumimoji="0" lang="fr-FR" sz="2000" b="1" i="1" u="none" strike="noStrike" kern="1200" cap="none" spc="0" normalizeH="0" baseline="0" noProof="0">
              <a:ln>
                <a:noFill/>
              </a:ln>
              <a:solidFill>
                <a:srgbClr val="E94190">
                  <a:lumMod val="75000"/>
                </a:srgbClr>
              </a:solidFill>
              <a:effectLst/>
              <a:uLnTx/>
              <a:uFillTx/>
              <a:latin typeface="Arial" charset="0"/>
              <a:ea typeface="Geneva" charset="-128"/>
              <a:cs typeface="+mn-cs"/>
            </a:endParaRPr>
          </a:p>
        </p:txBody>
      </p:sp>
      <p:sp>
        <p:nvSpPr>
          <p:cNvPr id="58" name="Ellipse 57">
            <a:extLst>
              <a:ext uri="{FF2B5EF4-FFF2-40B4-BE49-F238E27FC236}">
                <a16:creationId xmlns:a16="http://schemas.microsoft.com/office/drawing/2014/main" id="{542E51B8-D0E9-9E81-3CE5-4509813BDE3D}"/>
              </a:ext>
            </a:extLst>
          </p:cNvPr>
          <p:cNvSpPr/>
          <p:nvPr/>
        </p:nvSpPr>
        <p:spPr>
          <a:xfrm>
            <a:off x="1856381" y="5559097"/>
            <a:ext cx="313436" cy="299118"/>
          </a:xfrm>
          <a:prstGeom prst="ellipse">
            <a:avLst/>
          </a:prstGeom>
          <a:solidFill>
            <a:srgbClr val="D60951"/>
          </a:solidFill>
          <a:ln>
            <a:solidFill>
              <a:srgbClr val="D609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prstClr val="white"/>
                </a:solidFill>
                <a:effectLst/>
                <a:uLnTx/>
                <a:uFillTx/>
                <a:latin typeface="Arial" panose="020B0604020202020204"/>
                <a:ea typeface="+mn-ea"/>
                <a:cs typeface="+mn-cs"/>
              </a:rPr>
              <a:t>1</a:t>
            </a:r>
          </a:p>
        </p:txBody>
      </p:sp>
      <p:sp>
        <p:nvSpPr>
          <p:cNvPr id="59" name="ZoneTexte 32">
            <a:extLst>
              <a:ext uri="{FF2B5EF4-FFF2-40B4-BE49-F238E27FC236}">
                <a16:creationId xmlns:a16="http://schemas.microsoft.com/office/drawing/2014/main" id="{F8B9C028-5D47-E5CC-065E-410B24F91A6F}"/>
              </a:ext>
            </a:extLst>
          </p:cNvPr>
          <p:cNvSpPr txBox="1"/>
          <p:nvPr/>
        </p:nvSpPr>
        <p:spPr>
          <a:xfrm>
            <a:off x="2240748" y="5339324"/>
            <a:ext cx="3355353" cy="738664"/>
          </a:xfrm>
          <a:prstGeom prst="rect">
            <a:avLst/>
          </a:prstGeom>
          <a:solidFill>
            <a:srgbClr val="D60951"/>
          </a:solidFill>
          <a:ln>
            <a:solidFill>
              <a:srgbClr val="D60951"/>
            </a:solidFill>
          </a:ln>
        </p:spPr>
        <p:txBody>
          <a:bodyPr wrap="square" rtlCol="0">
            <a:spAutoFit/>
          </a:bodyP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Le SAMU commence les développements / déploiements du lien avec son/ses éditeurs avant le versement du financement.</a:t>
            </a:r>
          </a:p>
        </p:txBody>
      </p:sp>
      <p:sp>
        <p:nvSpPr>
          <p:cNvPr id="70" name="Rectangle : coins arrondis 69">
            <a:extLst>
              <a:ext uri="{FF2B5EF4-FFF2-40B4-BE49-F238E27FC236}">
                <a16:creationId xmlns:a16="http://schemas.microsoft.com/office/drawing/2014/main" id="{EF270965-0346-75C0-34AA-D6D859AC4C48}"/>
              </a:ext>
            </a:extLst>
          </p:cNvPr>
          <p:cNvSpPr/>
          <p:nvPr/>
        </p:nvSpPr>
        <p:spPr>
          <a:xfrm>
            <a:off x="278241" y="2123014"/>
            <a:ext cx="1862945" cy="508552"/>
          </a:xfrm>
          <a:prstGeom prst="roundRect">
            <a:avLst/>
          </a:prstGeom>
          <a:solidFill>
            <a:srgbClr val="D60951"/>
          </a:solidFill>
          <a:ln w="12700" cap="flat" cmpd="sng" algn="ctr">
            <a:solidFill>
              <a:srgbClr val="D60951"/>
            </a:solidFill>
            <a:prstDash val="solid"/>
            <a:miter lim="800000"/>
          </a:ln>
          <a:effectLst/>
        </p:spPr>
        <p:txBody>
          <a:bodyPr rtlCol="0" anchor="ct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0. Modèle de financement</a:t>
            </a:r>
            <a:endParaRPr kumimoji="0" lang="fr-FR" sz="1200" b="1" i="1" u="none" strike="noStrike" kern="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73" name="Connecteur droit avec flèche 72">
            <a:extLst>
              <a:ext uri="{FF2B5EF4-FFF2-40B4-BE49-F238E27FC236}">
                <a16:creationId xmlns:a16="http://schemas.microsoft.com/office/drawing/2014/main" id="{D65395EE-6191-3AC3-0AD1-6A8D095B8363}"/>
              </a:ext>
            </a:extLst>
          </p:cNvPr>
          <p:cNvCxnSpPr>
            <a:cxnSpLocks/>
            <a:stCxn id="28" idx="3"/>
            <a:endCxn id="27" idx="1"/>
          </p:cNvCxnSpPr>
          <p:nvPr/>
        </p:nvCxnSpPr>
        <p:spPr>
          <a:xfrm>
            <a:off x="6941455" y="2378028"/>
            <a:ext cx="834501" cy="0"/>
          </a:xfrm>
          <a:prstGeom prst="straightConnector1">
            <a:avLst/>
          </a:prstGeom>
          <a:noFill/>
          <a:ln w="19050" cap="flat" cmpd="sng" algn="ctr">
            <a:solidFill>
              <a:srgbClr val="D60951"/>
            </a:solidFill>
            <a:prstDash val="solid"/>
            <a:tailEnd type="triangle"/>
          </a:ln>
          <a:effectLst/>
        </p:spPr>
      </p:cxnSp>
      <p:sp>
        <p:nvSpPr>
          <p:cNvPr id="76" name="Rectangle : coins arrondis 75">
            <a:extLst>
              <a:ext uri="{FF2B5EF4-FFF2-40B4-BE49-F238E27FC236}">
                <a16:creationId xmlns:a16="http://schemas.microsoft.com/office/drawing/2014/main" id="{C96F2BA8-2096-8173-C870-43BE8DFDCB61}"/>
              </a:ext>
            </a:extLst>
          </p:cNvPr>
          <p:cNvSpPr/>
          <p:nvPr/>
        </p:nvSpPr>
        <p:spPr>
          <a:xfrm>
            <a:off x="10249250" y="2118442"/>
            <a:ext cx="1638799" cy="508552"/>
          </a:xfrm>
          <a:prstGeom prst="roundRect">
            <a:avLst/>
          </a:prstGeom>
          <a:solidFill>
            <a:srgbClr val="D60951"/>
          </a:solidFill>
          <a:ln w="12700" cap="flat" cmpd="sng" algn="ctr">
            <a:solidFill>
              <a:srgbClr val="D60951"/>
            </a:solidFill>
            <a:prstDash val="solid"/>
            <a:miter lim="800000"/>
          </a:ln>
          <a:effectLst/>
        </p:spPr>
        <p:txBody>
          <a:bodyPr rtlCol="0" anchor="ct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4. Versement de la délégation</a:t>
            </a:r>
            <a:endParaRPr kumimoji="0" lang="fr-FR" sz="1200" b="1" i="1" u="none" strike="noStrike" kern="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77" name="Connecteur droit avec flèche 76">
            <a:extLst>
              <a:ext uri="{FF2B5EF4-FFF2-40B4-BE49-F238E27FC236}">
                <a16:creationId xmlns:a16="http://schemas.microsoft.com/office/drawing/2014/main" id="{916C31F3-9DC4-1CF9-F52D-C9C068D09A79}"/>
              </a:ext>
            </a:extLst>
          </p:cNvPr>
          <p:cNvCxnSpPr>
            <a:cxnSpLocks/>
            <a:stCxn id="70" idx="3"/>
            <a:endCxn id="26" idx="1"/>
          </p:cNvCxnSpPr>
          <p:nvPr/>
        </p:nvCxnSpPr>
        <p:spPr>
          <a:xfrm>
            <a:off x="2141186" y="2377290"/>
            <a:ext cx="688176" cy="736"/>
          </a:xfrm>
          <a:prstGeom prst="straightConnector1">
            <a:avLst/>
          </a:prstGeom>
          <a:noFill/>
          <a:ln w="19050" cap="flat" cmpd="sng" algn="ctr">
            <a:solidFill>
              <a:srgbClr val="D60951"/>
            </a:solidFill>
            <a:prstDash val="dash"/>
            <a:tailEnd type="triangle"/>
          </a:ln>
          <a:effectLst/>
        </p:spPr>
      </p:cxnSp>
      <p:cxnSp>
        <p:nvCxnSpPr>
          <p:cNvPr id="80" name="Connecteur droit avec flèche 79">
            <a:extLst>
              <a:ext uri="{FF2B5EF4-FFF2-40B4-BE49-F238E27FC236}">
                <a16:creationId xmlns:a16="http://schemas.microsoft.com/office/drawing/2014/main" id="{162F6C91-3025-5BCF-93F7-2764D774B597}"/>
              </a:ext>
            </a:extLst>
          </p:cNvPr>
          <p:cNvCxnSpPr>
            <a:cxnSpLocks/>
            <a:stCxn id="27" idx="3"/>
            <a:endCxn id="76" idx="1"/>
          </p:cNvCxnSpPr>
          <p:nvPr/>
        </p:nvCxnSpPr>
        <p:spPr>
          <a:xfrm flipV="1">
            <a:off x="9414749" y="2372718"/>
            <a:ext cx="834501" cy="5310"/>
          </a:xfrm>
          <a:prstGeom prst="straightConnector1">
            <a:avLst/>
          </a:prstGeom>
          <a:noFill/>
          <a:ln w="19050" cap="flat" cmpd="sng" algn="ctr">
            <a:solidFill>
              <a:srgbClr val="D60951"/>
            </a:solidFill>
            <a:prstDash val="dash"/>
            <a:tailEnd type="triangle"/>
          </a:ln>
          <a:effectLst/>
        </p:spPr>
      </p:cxnSp>
      <p:sp>
        <p:nvSpPr>
          <p:cNvPr id="91" name="ZoneTexte 32">
            <a:extLst>
              <a:ext uri="{FF2B5EF4-FFF2-40B4-BE49-F238E27FC236}">
                <a16:creationId xmlns:a16="http://schemas.microsoft.com/office/drawing/2014/main" id="{64BB96A4-9E85-F1F0-895B-013AA6C2B0FE}"/>
              </a:ext>
            </a:extLst>
          </p:cNvPr>
          <p:cNvSpPr txBox="1"/>
          <p:nvPr/>
        </p:nvSpPr>
        <p:spPr>
          <a:xfrm>
            <a:off x="127687" y="3060621"/>
            <a:ext cx="2357587" cy="83099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Éditeurs, DNS, DGOS et ANS échangent et s’accordent sur les coûts de construction puis de déploiement et maintenance.</a:t>
            </a:r>
          </a:p>
        </p:txBody>
      </p:sp>
      <p:sp>
        <p:nvSpPr>
          <p:cNvPr id="103" name="ZoneTexte 32">
            <a:extLst>
              <a:ext uri="{FF2B5EF4-FFF2-40B4-BE49-F238E27FC236}">
                <a16:creationId xmlns:a16="http://schemas.microsoft.com/office/drawing/2014/main" id="{1A989C11-444E-556C-68A4-9050DBFA3CBF}"/>
              </a:ext>
            </a:extLst>
          </p:cNvPr>
          <p:cNvSpPr txBox="1"/>
          <p:nvPr/>
        </p:nvSpPr>
        <p:spPr>
          <a:xfrm>
            <a:off x="10221035" y="3055559"/>
            <a:ext cx="1686470" cy="83099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L’ARS puis le SAMU perçoit le montant du financement, confirmé en étape 2.</a:t>
            </a:r>
          </a:p>
        </p:txBody>
      </p:sp>
      <p:cxnSp>
        <p:nvCxnSpPr>
          <p:cNvPr id="104" name="Connecteur droit avec flèche 103">
            <a:extLst>
              <a:ext uri="{FF2B5EF4-FFF2-40B4-BE49-F238E27FC236}">
                <a16:creationId xmlns:a16="http://schemas.microsoft.com/office/drawing/2014/main" id="{2686C7E7-396D-F07C-FBA9-C2D8A3F6E91B}"/>
              </a:ext>
            </a:extLst>
          </p:cNvPr>
          <p:cNvCxnSpPr>
            <a:cxnSpLocks/>
            <a:stCxn id="76" idx="2"/>
            <a:endCxn id="103" idx="0"/>
          </p:cNvCxnSpPr>
          <p:nvPr/>
        </p:nvCxnSpPr>
        <p:spPr>
          <a:xfrm flipH="1">
            <a:off x="11064270" y="2626994"/>
            <a:ext cx="4380" cy="428565"/>
          </a:xfrm>
          <a:prstGeom prst="straightConnector1">
            <a:avLst/>
          </a:prstGeom>
          <a:noFill/>
          <a:ln w="9525" cap="flat" cmpd="sng" algn="ctr">
            <a:solidFill>
              <a:srgbClr val="D60951"/>
            </a:solidFill>
            <a:prstDash val="dash"/>
            <a:tailEnd type="triangle"/>
          </a:ln>
          <a:effectLst/>
        </p:spPr>
      </p:cxnSp>
      <p:cxnSp>
        <p:nvCxnSpPr>
          <p:cNvPr id="2" name="Connecteur droit avec flèche 1">
            <a:extLst>
              <a:ext uri="{FF2B5EF4-FFF2-40B4-BE49-F238E27FC236}">
                <a16:creationId xmlns:a16="http://schemas.microsoft.com/office/drawing/2014/main" id="{78A3291B-0989-892B-3F54-F20C3F3A1D83}"/>
              </a:ext>
            </a:extLst>
          </p:cNvPr>
          <p:cNvCxnSpPr>
            <a:cxnSpLocks/>
            <a:endCxn id="59" idx="0"/>
          </p:cNvCxnSpPr>
          <p:nvPr/>
        </p:nvCxnSpPr>
        <p:spPr>
          <a:xfrm flipH="1">
            <a:off x="3918425" y="4403133"/>
            <a:ext cx="2162464" cy="936191"/>
          </a:xfrm>
          <a:prstGeom prst="straightConnector1">
            <a:avLst/>
          </a:prstGeom>
          <a:noFill/>
          <a:ln w="19050" cap="flat" cmpd="sng" algn="ctr">
            <a:solidFill>
              <a:srgbClr val="D60951"/>
            </a:solidFill>
            <a:prstDash val="solid"/>
            <a:tailEnd type="triangle"/>
          </a:ln>
          <a:effectLst/>
        </p:spPr>
      </p:cxnSp>
      <p:cxnSp>
        <p:nvCxnSpPr>
          <p:cNvPr id="6" name="Connecteur droit avec flèche 5">
            <a:extLst>
              <a:ext uri="{FF2B5EF4-FFF2-40B4-BE49-F238E27FC236}">
                <a16:creationId xmlns:a16="http://schemas.microsoft.com/office/drawing/2014/main" id="{E64818DE-E3F2-3427-1114-6BC2B613A5AB}"/>
              </a:ext>
            </a:extLst>
          </p:cNvPr>
          <p:cNvCxnSpPr>
            <a:cxnSpLocks/>
            <a:endCxn id="19" idx="0"/>
          </p:cNvCxnSpPr>
          <p:nvPr/>
        </p:nvCxnSpPr>
        <p:spPr>
          <a:xfrm>
            <a:off x="6080889" y="4403133"/>
            <a:ext cx="2520898" cy="936191"/>
          </a:xfrm>
          <a:prstGeom prst="straightConnector1">
            <a:avLst/>
          </a:prstGeom>
          <a:noFill/>
          <a:ln w="19050" cap="flat" cmpd="sng" algn="ctr">
            <a:solidFill>
              <a:srgbClr val="D60951"/>
            </a:solidFill>
            <a:prstDash val="solid"/>
            <a:tailEnd type="triangle"/>
          </a:ln>
          <a:effectLst/>
        </p:spPr>
      </p:cxnSp>
      <p:sp>
        <p:nvSpPr>
          <p:cNvPr id="17" name="Rectangle 16">
            <a:extLst>
              <a:ext uri="{FF2B5EF4-FFF2-40B4-BE49-F238E27FC236}">
                <a16:creationId xmlns:a16="http://schemas.microsoft.com/office/drawing/2014/main" id="{7CAB50D8-050E-C47C-D63F-0ECD1BC577AF}"/>
              </a:ext>
            </a:extLst>
          </p:cNvPr>
          <p:cNvSpPr/>
          <p:nvPr/>
        </p:nvSpPr>
        <p:spPr>
          <a:xfrm>
            <a:off x="1785451" y="5339324"/>
            <a:ext cx="455297" cy="738664"/>
          </a:xfrm>
          <a:prstGeom prst="rect">
            <a:avLst/>
          </a:prstGeom>
          <a:noFill/>
          <a:ln w="9525">
            <a:solidFill>
              <a:srgbClr val="D609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8" name="Ellipse 17">
            <a:extLst>
              <a:ext uri="{FF2B5EF4-FFF2-40B4-BE49-F238E27FC236}">
                <a16:creationId xmlns:a16="http://schemas.microsoft.com/office/drawing/2014/main" id="{5BD2894D-CB45-C5CC-4682-7E5434B54A3A}"/>
              </a:ext>
            </a:extLst>
          </p:cNvPr>
          <p:cNvSpPr/>
          <p:nvPr/>
        </p:nvSpPr>
        <p:spPr>
          <a:xfrm>
            <a:off x="6539743" y="5559097"/>
            <a:ext cx="313436" cy="299118"/>
          </a:xfrm>
          <a:prstGeom prst="ellipse">
            <a:avLst/>
          </a:prstGeom>
          <a:solidFill>
            <a:srgbClr val="D60951"/>
          </a:solidFill>
          <a:ln>
            <a:solidFill>
              <a:srgbClr val="D609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prstClr val="white"/>
                </a:solidFill>
                <a:effectLst/>
                <a:uLnTx/>
                <a:uFillTx/>
                <a:latin typeface="Arial" panose="020B0604020202020204"/>
                <a:ea typeface="+mn-ea"/>
                <a:cs typeface="+mn-cs"/>
              </a:rPr>
              <a:t>2</a:t>
            </a:r>
          </a:p>
        </p:txBody>
      </p:sp>
      <p:sp>
        <p:nvSpPr>
          <p:cNvPr id="19" name="ZoneTexte 32">
            <a:extLst>
              <a:ext uri="{FF2B5EF4-FFF2-40B4-BE49-F238E27FC236}">
                <a16:creationId xmlns:a16="http://schemas.microsoft.com/office/drawing/2014/main" id="{DBD8CDF0-93D7-6E63-FFAA-0CA46CD890F1}"/>
              </a:ext>
            </a:extLst>
          </p:cNvPr>
          <p:cNvSpPr txBox="1"/>
          <p:nvPr/>
        </p:nvSpPr>
        <p:spPr>
          <a:xfrm>
            <a:off x="6924110" y="5339324"/>
            <a:ext cx="3355353" cy="738664"/>
          </a:xfrm>
          <a:prstGeom prst="rect">
            <a:avLst/>
          </a:prstGeom>
          <a:solidFill>
            <a:srgbClr val="D60951"/>
          </a:solidFill>
          <a:ln>
            <a:solidFill>
              <a:srgbClr val="D60951"/>
            </a:solidFill>
          </a:ln>
        </p:spPr>
        <p:txBody>
          <a:bodyPr wrap="square" rtlCol="0">
            <a:spAutoFit/>
          </a:bodyPr>
          <a:lstStyle>
            <a:defPPr>
              <a:defRPr lang="en-US"/>
            </a:defPPr>
            <a:lvl1pPr marL="0" algn="l" defTabSz="914400" rtl="0" eaLnBrk="1" latinLnBrk="0" hangingPunct="1">
              <a:defRPr sz="1800" kern="1200">
                <a:solidFill>
                  <a:srgbClr val="000000"/>
                </a:solidFill>
                <a:latin typeface="Arial"/>
              </a:defRPr>
            </a:lvl1pPr>
            <a:lvl2pPr marL="457200" algn="l" defTabSz="914400" rtl="0" eaLnBrk="1" latinLnBrk="0" hangingPunct="1">
              <a:defRPr sz="1800" kern="1200">
                <a:solidFill>
                  <a:srgbClr val="000000"/>
                </a:solidFill>
                <a:latin typeface="Arial"/>
              </a:defRPr>
            </a:lvl2pPr>
            <a:lvl3pPr marL="914400" algn="l" defTabSz="914400" rtl="0" eaLnBrk="1" latinLnBrk="0" hangingPunct="1">
              <a:defRPr sz="1800" kern="1200">
                <a:solidFill>
                  <a:srgbClr val="000000"/>
                </a:solidFill>
                <a:latin typeface="Arial"/>
              </a:defRPr>
            </a:lvl3pPr>
            <a:lvl4pPr marL="1371600" algn="l" defTabSz="914400" rtl="0" eaLnBrk="1" latinLnBrk="0" hangingPunct="1">
              <a:defRPr sz="1800" kern="1200">
                <a:solidFill>
                  <a:srgbClr val="000000"/>
                </a:solidFill>
                <a:latin typeface="Arial"/>
              </a:defRPr>
            </a:lvl4pPr>
            <a:lvl5pPr marL="1828800" algn="l" defTabSz="914400" rtl="0" eaLnBrk="1" latinLnBrk="0" hangingPunct="1">
              <a:defRPr sz="1800" kern="1200">
                <a:solidFill>
                  <a:srgbClr val="000000"/>
                </a:solidFill>
                <a:latin typeface="Arial"/>
              </a:defRPr>
            </a:lvl5pPr>
            <a:lvl6pPr marL="2286000" algn="l" defTabSz="914400" rtl="0" eaLnBrk="1" latinLnBrk="0" hangingPunct="1">
              <a:defRPr sz="1800" kern="1200">
                <a:solidFill>
                  <a:srgbClr val="000000"/>
                </a:solidFill>
                <a:latin typeface="Arial"/>
              </a:defRPr>
            </a:lvl6pPr>
            <a:lvl7pPr marL="2743200" algn="l" defTabSz="914400" rtl="0" eaLnBrk="1" latinLnBrk="0" hangingPunct="1">
              <a:defRPr sz="1800" kern="1200">
                <a:solidFill>
                  <a:srgbClr val="000000"/>
                </a:solidFill>
                <a:latin typeface="Arial"/>
              </a:defRPr>
            </a:lvl7pPr>
            <a:lvl8pPr marL="3200400" algn="l" defTabSz="914400" rtl="0" eaLnBrk="1" latinLnBrk="0" hangingPunct="1">
              <a:defRPr sz="1800" kern="1200">
                <a:solidFill>
                  <a:srgbClr val="000000"/>
                </a:solidFill>
                <a:latin typeface="Arial"/>
              </a:defRPr>
            </a:lvl8pPr>
            <a:lvl9pPr marL="3657600" algn="l" defTabSz="914400" rtl="0" eaLnBrk="1" latinLnBrk="0" hangingPunct="1">
              <a:defRPr sz="1800" kern="1200">
                <a:solidFill>
                  <a:srgbClr val="000000"/>
                </a:solidFill>
                <a:latin typeface="Aria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rPr>
              <a:t>Le SAMU attend le versement du financement avant de commencer les développements avec son/ses éditeurs.</a:t>
            </a:r>
          </a:p>
        </p:txBody>
      </p:sp>
      <p:sp>
        <p:nvSpPr>
          <p:cNvPr id="29" name="Rectangle 28">
            <a:extLst>
              <a:ext uri="{FF2B5EF4-FFF2-40B4-BE49-F238E27FC236}">
                <a16:creationId xmlns:a16="http://schemas.microsoft.com/office/drawing/2014/main" id="{B2F7B39D-4771-71B8-2E10-B8D131F65412}"/>
              </a:ext>
            </a:extLst>
          </p:cNvPr>
          <p:cNvSpPr/>
          <p:nvPr/>
        </p:nvSpPr>
        <p:spPr>
          <a:xfrm>
            <a:off x="6468813" y="5339324"/>
            <a:ext cx="455297" cy="738664"/>
          </a:xfrm>
          <a:prstGeom prst="rect">
            <a:avLst/>
          </a:prstGeom>
          <a:noFill/>
          <a:ln w="9525">
            <a:solidFill>
              <a:srgbClr val="D609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2" name="ZoneTexte 31">
            <a:extLst>
              <a:ext uri="{FF2B5EF4-FFF2-40B4-BE49-F238E27FC236}">
                <a16:creationId xmlns:a16="http://schemas.microsoft.com/office/drawing/2014/main" id="{54B2C04F-7F50-33D6-14BD-D8CF035E2076}"/>
              </a:ext>
            </a:extLst>
          </p:cNvPr>
          <p:cNvSpPr txBox="1"/>
          <p:nvPr/>
        </p:nvSpPr>
        <p:spPr>
          <a:xfrm>
            <a:off x="2674091" y="4111058"/>
            <a:ext cx="6895933" cy="292388"/>
          </a:xfrm>
          <a:prstGeom prst="rect">
            <a:avLst/>
          </a:prstGeom>
          <a:noFill/>
        </p:spPr>
        <p:txBody>
          <a:bodyPr wrap="square">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fr-FR" sz="1300" b="1" i="1" u="none" strike="noStrike" kern="1200" cap="none" spc="0" normalizeH="0" baseline="0" noProof="0">
                <a:ln>
                  <a:noFill/>
                </a:ln>
                <a:solidFill>
                  <a:srgbClr val="E94190">
                    <a:lumMod val="75000"/>
                  </a:srgbClr>
                </a:solidFill>
                <a:effectLst/>
                <a:uLnTx/>
                <a:uFillTx/>
                <a:latin typeface="Arial"/>
                <a:ea typeface="Geneva" charset="-128"/>
                <a:cs typeface="+mn-cs"/>
              </a:rPr>
              <a:t>Une fois le montant du financement confirmé, 2 possibilités s’offrent au SAMU : </a:t>
            </a:r>
            <a:endParaRPr kumimoji="0" lang="fr-FR" sz="1300" b="1" i="1" u="none" strike="noStrike" kern="1200" cap="none" spc="0" normalizeH="0" baseline="0" noProof="0">
              <a:ln>
                <a:noFill/>
              </a:ln>
              <a:solidFill>
                <a:srgbClr val="E94190">
                  <a:lumMod val="75000"/>
                </a:srgbClr>
              </a:solidFill>
              <a:effectLst/>
              <a:uLnTx/>
              <a:uFillTx/>
              <a:latin typeface="Arial" charset="0"/>
              <a:ea typeface="Geneva" charset="-128"/>
              <a:cs typeface="+mn-cs"/>
            </a:endParaRPr>
          </a:p>
        </p:txBody>
      </p:sp>
      <p:cxnSp>
        <p:nvCxnSpPr>
          <p:cNvPr id="3" name="Connecteur droit avec flèche 24">
            <a:extLst>
              <a:ext uri="{FF2B5EF4-FFF2-40B4-BE49-F238E27FC236}">
                <a16:creationId xmlns:a16="http://schemas.microsoft.com/office/drawing/2014/main" id="{79B17465-394C-DA0E-714C-FD6C89EFCC63}"/>
              </a:ext>
            </a:extLst>
          </p:cNvPr>
          <p:cNvCxnSpPr>
            <a:cxnSpLocks/>
          </p:cNvCxnSpPr>
          <p:nvPr/>
        </p:nvCxnSpPr>
        <p:spPr>
          <a:xfrm>
            <a:off x="3655199" y="2626424"/>
            <a:ext cx="823" cy="427834"/>
          </a:xfrm>
          <a:prstGeom prst="straightConnector1">
            <a:avLst/>
          </a:prstGeom>
          <a:noFill/>
          <a:ln w="9525" cap="flat" cmpd="sng" algn="ctr">
            <a:solidFill>
              <a:srgbClr val="D60951"/>
            </a:solidFill>
            <a:prstDash val="dash"/>
            <a:tailEnd type="triangle"/>
          </a:ln>
          <a:effectLst/>
        </p:spPr>
      </p:cxnSp>
      <p:cxnSp>
        <p:nvCxnSpPr>
          <p:cNvPr id="7" name="Connecteur droit avec flèche 24">
            <a:extLst>
              <a:ext uri="{FF2B5EF4-FFF2-40B4-BE49-F238E27FC236}">
                <a16:creationId xmlns:a16="http://schemas.microsoft.com/office/drawing/2014/main" id="{E9E4FD7F-FA15-801F-0570-F4730100E717}"/>
              </a:ext>
            </a:extLst>
          </p:cNvPr>
          <p:cNvCxnSpPr>
            <a:cxnSpLocks/>
          </p:cNvCxnSpPr>
          <p:nvPr/>
        </p:nvCxnSpPr>
        <p:spPr>
          <a:xfrm>
            <a:off x="1214277" y="2633878"/>
            <a:ext cx="823" cy="427834"/>
          </a:xfrm>
          <a:prstGeom prst="straightConnector1">
            <a:avLst/>
          </a:prstGeom>
          <a:noFill/>
          <a:ln w="9525" cap="flat" cmpd="sng" algn="ctr">
            <a:solidFill>
              <a:srgbClr val="D60951"/>
            </a:solidFill>
            <a:prstDash val="dash"/>
            <a:tailEnd type="triangle"/>
          </a:ln>
          <a:effectLst/>
        </p:spPr>
      </p:cxnSp>
    </p:spTree>
    <p:extLst>
      <p:ext uri="{BB962C8B-B14F-4D97-AF65-F5344CB8AC3E}">
        <p14:creationId xmlns:p14="http://schemas.microsoft.com/office/powerpoint/2010/main" val="2042829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804A4BB0-73AF-0941-9B87-AA90C17BBCE9}"/>
              </a:ext>
            </a:extLst>
          </p:cNvPr>
          <p:cNvSpPr txBox="1"/>
          <p:nvPr/>
        </p:nvSpPr>
        <p:spPr>
          <a:xfrm>
            <a:off x="3614365" y="2479203"/>
            <a:ext cx="4119497" cy="1002647"/>
          </a:xfrm>
          <a:prstGeom prst="rect">
            <a:avLst/>
          </a:prstGeom>
          <a:noFill/>
        </p:spPr>
        <p:txBody>
          <a:bodyPr wrap="square" lIns="0" tIns="0" rIns="0" bIns="0" rtlCol="0">
            <a:spAutoFit/>
          </a:bodyPr>
          <a:lstStyle/>
          <a:p>
            <a:pPr>
              <a:lnSpc>
                <a:spcPts val="2000"/>
              </a:lnSpc>
            </a:pPr>
            <a:r>
              <a:rPr lang="fr-FR" sz="1400" b="1">
                <a:solidFill>
                  <a:schemeClr val="bg1"/>
                </a:solidFill>
                <a:latin typeface="Arial" panose="020B0604020202020204" pitchFamily="34" charset="0"/>
                <a:cs typeface="Arial" panose="020B0604020202020204" pitchFamily="34" charset="0"/>
              </a:rPr>
              <a:t>esante.gouv.fr </a:t>
            </a:r>
          </a:p>
          <a:p>
            <a:pPr>
              <a:lnSpc>
                <a:spcPts val="2000"/>
              </a:lnSpc>
            </a:pPr>
            <a:r>
              <a:rPr lang="fr-FR" sz="1400">
                <a:solidFill>
                  <a:schemeClr val="bg1"/>
                </a:solidFill>
                <a:latin typeface="Arial" panose="020B0604020202020204" pitchFamily="34" charset="0"/>
                <a:cs typeface="Arial" panose="020B0604020202020204" pitchFamily="34" charset="0"/>
              </a:rPr>
              <a:t>Le portail pour accéder à l’ensemble des services </a:t>
            </a:r>
          </a:p>
          <a:p>
            <a:pPr>
              <a:lnSpc>
                <a:spcPts val="2000"/>
              </a:lnSpc>
            </a:pPr>
            <a:r>
              <a:rPr lang="fr-FR" sz="1400">
                <a:solidFill>
                  <a:schemeClr val="bg1"/>
                </a:solidFill>
                <a:latin typeface="Arial" panose="020B0604020202020204" pitchFamily="34" charset="0"/>
                <a:cs typeface="Arial" panose="020B0604020202020204" pitchFamily="34" charset="0"/>
              </a:rPr>
              <a:t>et produits de l’Agence du Numérique en Santé </a:t>
            </a:r>
          </a:p>
          <a:p>
            <a:pPr>
              <a:lnSpc>
                <a:spcPts val="2000"/>
              </a:lnSpc>
            </a:pPr>
            <a:r>
              <a:rPr lang="fr-FR" sz="1400">
                <a:solidFill>
                  <a:schemeClr val="bg1"/>
                </a:solidFill>
                <a:latin typeface="Arial" panose="020B0604020202020204" pitchFamily="34" charset="0"/>
                <a:cs typeface="Arial" panose="020B0604020202020204" pitchFamily="34" charset="0"/>
              </a:rPr>
              <a:t>et s’informer sur l’actualité de la e-santé. </a:t>
            </a:r>
          </a:p>
        </p:txBody>
      </p:sp>
      <p:pic>
        <p:nvPicPr>
          <p:cNvPr id="5" name="Image 4">
            <a:extLst>
              <a:ext uri="{FF2B5EF4-FFF2-40B4-BE49-F238E27FC236}">
                <a16:creationId xmlns:a16="http://schemas.microsoft.com/office/drawing/2014/main" id="{96605082-FFC0-814A-8F52-EFFD5A88C4F9}"/>
              </a:ext>
            </a:extLst>
          </p:cNvPr>
          <p:cNvPicPr>
            <a:picLocks noChangeAspect="1"/>
          </p:cNvPicPr>
          <p:nvPr/>
        </p:nvPicPr>
        <p:blipFill>
          <a:blip r:embed="rId2"/>
          <a:stretch>
            <a:fillRect/>
          </a:stretch>
        </p:blipFill>
        <p:spPr>
          <a:xfrm>
            <a:off x="1693615" y="2551507"/>
            <a:ext cx="1569342" cy="893318"/>
          </a:xfrm>
          <a:prstGeom prst="rect">
            <a:avLst/>
          </a:prstGeom>
        </p:spPr>
      </p:pic>
      <p:sp>
        <p:nvSpPr>
          <p:cNvPr id="14" name="ZoneTexte 13">
            <a:extLst>
              <a:ext uri="{FF2B5EF4-FFF2-40B4-BE49-F238E27FC236}">
                <a16:creationId xmlns:a16="http://schemas.microsoft.com/office/drawing/2014/main" id="{D66EE7FB-9516-FA4A-9EC4-8B009D1739C9}"/>
              </a:ext>
            </a:extLst>
          </p:cNvPr>
          <p:cNvSpPr txBox="1"/>
          <p:nvPr/>
        </p:nvSpPr>
        <p:spPr>
          <a:xfrm>
            <a:off x="3987980" y="3644134"/>
            <a:ext cx="4119497" cy="233205"/>
          </a:xfrm>
          <a:prstGeom prst="rect">
            <a:avLst/>
          </a:prstGeom>
          <a:noFill/>
        </p:spPr>
        <p:txBody>
          <a:bodyPr wrap="square" lIns="0" tIns="0" rIns="0" bIns="0" rtlCol="0">
            <a:spAutoFit/>
          </a:bodyPr>
          <a:lstStyle/>
          <a:p>
            <a:pPr>
              <a:lnSpc>
                <a:spcPts val="2000"/>
              </a:lnSpc>
            </a:pPr>
            <a:r>
              <a:rPr lang="fr-FR" sz="1400" b="1">
                <a:solidFill>
                  <a:schemeClr val="bg1"/>
                </a:solidFill>
                <a:latin typeface="Arial" panose="020B0604020202020204" pitchFamily="34" charset="0"/>
                <a:cs typeface="Arial" panose="020B0604020202020204" pitchFamily="34" charset="0"/>
              </a:rPr>
              <a:t>@</a:t>
            </a:r>
            <a:r>
              <a:rPr lang="fr-FR" sz="1400" b="1" err="1">
                <a:solidFill>
                  <a:schemeClr val="bg1"/>
                </a:solidFill>
                <a:latin typeface="Arial" panose="020B0604020202020204" pitchFamily="34" charset="0"/>
                <a:cs typeface="Arial" panose="020B0604020202020204" pitchFamily="34" charset="0"/>
              </a:rPr>
              <a:t>esante_gouv_fr</a:t>
            </a:r>
            <a:endParaRPr lang="fr-FR" sz="1400" b="1">
              <a:solidFill>
                <a:schemeClr val="bg1"/>
              </a:solidFill>
              <a:latin typeface="Arial" panose="020B060402020202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EADA6543-9217-124C-A003-9A0DB3679E02}"/>
              </a:ext>
            </a:extLst>
          </p:cNvPr>
          <p:cNvSpPr txBox="1"/>
          <p:nvPr/>
        </p:nvSpPr>
        <p:spPr>
          <a:xfrm>
            <a:off x="3987979" y="4039623"/>
            <a:ext cx="5783707" cy="233205"/>
          </a:xfrm>
          <a:prstGeom prst="rect">
            <a:avLst/>
          </a:prstGeom>
          <a:noFill/>
        </p:spPr>
        <p:txBody>
          <a:bodyPr wrap="square" lIns="0" tIns="0" rIns="0" bIns="0" rtlCol="0">
            <a:spAutoFit/>
          </a:bodyPr>
          <a:lstStyle/>
          <a:p>
            <a:pPr>
              <a:lnSpc>
                <a:spcPts val="2000"/>
              </a:lnSpc>
            </a:pPr>
            <a:r>
              <a:rPr lang="fr-FR" sz="1400" b="1" err="1">
                <a:solidFill>
                  <a:schemeClr val="bg1"/>
                </a:solidFill>
                <a:latin typeface="Arial" panose="020B0604020202020204" pitchFamily="34" charset="0"/>
                <a:cs typeface="Arial" panose="020B0604020202020204" pitchFamily="34" charset="0"/>
              </a:rPr>
              <a:t>linkedin.com</a:t>
            </a:r>
            <a:r>
              <a:rPr lang="fr-FR" sz="1400" b="1">
                <a:solidFill>
                  <a:schemeClr val="bg1"/>
                </a:solidFill>
                <a:latin typeface="Arial" panose="020B0604020202020204" pitchFamily="34" charset="0"/>
                <a:cs typeface="Arial" panose="020B0604020202020204" pitchFamily="34" charset="0"/>
              </a:rPr>
              <a:t>/</a:t>
            </a:r>
            <a:r>
              <a:rPr lang="fr-FR" sz="1400" b="1" err="1">
                <a:solidFill>
                  <a:schemeClr val="bg1"/>
                </a:solidFill>
                <a:latin typeface="Arial" panose="020B0604020202020204" pitchFamily="34" charset="0"/>
                <a:cs typeface="Arial" panose="020B0604020202020204" pitchFamily="34" charset="0"/>
              </a:rPr>
              <a:t>company</a:t>
            </a:r>
            <a:r>
              <a:rPr lang="fr-FR" sz="1400" b="1">
                <a:solidFill>
                  <a:schemeClr val="bg1"/>
                </a:solidFill>
                <a:latin typeface="Arial" panose="020B0604020202020204" pitchFamily="34" charset="0"/>
                <a:cs typeface="Arial" panose="020B0604020202020204" pitchFamily="34" charset="0"/>
              </a:rPr>
              <a:t>/agence-du-</a:t>
            </a:r>
            <a:r>
              <a:rPr lang="fr-FR" sz="1400" b="1" err="1">
                <a:solidFill>
                  <a:schemeClr val="bg1"/>
                </a:solidFill>
                <a:latin typeface="Arial" panose="020B0604020202020204" pitchFamily="34" charset="0"/>
                <a:cs typeface="Arial" panose="020B0604020202020204" pitchFamily="34" charset="0"/>
              </a:rPr>
              <a:t>numerique</a:t>
            </a:r>
            <a:r>
              <a:rPr lang="fr-FR" sz="1400" b="1">
                <a:solidFill>
                  <a:schemeClr val="bg1"/>
                </a:solidFill>
                <a:latin typeface="Arial" panose="020B0604020202020204" pitchFamily="34" charset="0"/>
                <a:cs typeface="Arial" panose="020B0604020202020204" pitchFamily="34" charset="0"/>
              </a:rPr>
              <a:t>-</a:t>
            </a:r>
            <a:r>
              <a:rPr lang="fr-FR" sz="1400" b="1" err="1">
                <a:solidFill>
                  <a:schemeClr val="bg1"/>
                </a:solidFill>
                <a:latin typeface="Arial" panose="020B0604020202020204" pitchFamily="34" charset="0"/>
                <a:cs typeface="Arial" panose="020B0604020202020204" pitchFamily="34" charset="0"/>
              </a:rPr>
              <a:t>en-sante</a:t>
            </a:r>
            <a:endParaRPr lang="fr-FR" sz="1400" b="1">
              <a:solidFill>
                <a:schemeClr val="bg1"/>
              </a:solidFill>
              <a:latin typeface="Arial" panose="020B0604020202020204" pitchFamily="34" charset="0"/>
              <a:cs typeface="Arial" panose="020B0604020202020204" pitchFamily="34" charset="0"/>
            </a:endParaRPr>
          </a:p>
        </p:txBody>
      </p:sp>
      <p:pic>
        <p:nvPicPr>
          <p:cNvPr id="16" name="Image 15">
            <a:extLst>
              <a:ext uri="{FF2B5EF4-FFF2-40B4-BE49-F238E27FC236}">
                <a16:creationId xmlns:a16="http://schemas.microsoft.com/office/drawing/2014/main" id="{A0A33174-FCCB-CE47-9ED4-FF5CFE51DFE5}"/>
              </a:ext>
            </a:extLst>
          </p:cNvPr>
          <p:cNvPicPr>
            <a:picLocks noChangeAspect="1"/>
          </p:cNvPicPr>
          <p:nvPr/>
        </p:nvPicPr>
        <p:blipFill>
          <a:blip r:embed="rId3"/>
          <a:stretch>
            <a:fillRect/>
          </a:stretch>
        </p:blipFill>
        <p:spPr>
          <a:xfrm>
            <a:off x="3533981" y="3582938"/>
            <a:ext cx="355600" cy="355600"/>
          </a:xfrm>
          <a:prstGeom prst="rect">
            <a:avLst/>
          </a:prstGeom>
        </p:spPr>
      </p:pic>
      <p:pic>
        <p:nvPicPr>
          <p:cNvPr id="18" name="Image 17">
            <a:extLst>
              <a:ext uri="{FF2B5EF4-FFF2-40B4-BE49-F238E27FC236}">
                <a16:creationId xmlns:a16="http://schemas.microsoft.com/office/drawing/2014/main" id="{7AB2DB92-8B31-0F47-9BF6-2FA81D2C0D62}"/>
              </a:ext>
            </a:extLst>
          </p:cNvPr>
          <p:cNvPicPr>
            <a:picLocks noChangeAspect="1"/>
          </p:cNvPicPr>
          <p:nvPr/>
        </p:nvPicPr>
        <p:blipFill>
          <a:blip r:embed="rId4"/>
          <a:stretch>
            <a:fillRect/>
          </a:stretch>
        </p:blipFill>
        <p:spPr>
          <a:xfrm>
            <a:off x="3533981" y="3968377"/>
            <a:ext cx="355600" cy="355600"/>
          </a:xfrm>
          <a:prstGeom prst="rect">
            <a:avLst/>
          </a:prstGeom>
        </p:spPr>
      </p:pic>
    </p:spTree>
    <p:extLst>
      <p:ext uri="{BB962C8B-B14F-4D97-AF65-F5344CB8AC3E}">
        <p14:creationId xmlns:p14="http://schemas.microsoft.com/office/powerpoint/2010/main" val="1741958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B867E76F-A0B5-4968-4C46-2F42E2E5E67E}"/>
              </a:ext>
            </a:extLst>
          </p:cNvPr>
          <p:cNvSpPr>
            <a:spLocks noGrp="1"/>
          </p:cNvSpPr>
          <p:nvPr>
            <p:ph type="body" sz="quarter" idx="10"/>
          </p:nvPr>
        </p:nvSpPr>
        <p:spPr/>
        <p:txBody>
          <a:bodyPr/>
          <a:lstStyle/>
          <a:p>
            <a:r>
              <a:rPr lang="fr-FR" dirty="0"/>
              <a:t>Liens disponibles</a:t>
            </a:r>
          </a:p>
        </p:txBody>
      </p:sp>
      <p:sp>
        <p:nvSpPr>
          <p:cNvPr id="5" name="Espace réservé du pied de page 4">
            <a:extLst>
              <a:ext uri="{FF2B5EF4-FFF2-40B4-BE49-F238E27FC236}">
                <a16:creationId xmlns:a16="http://schemas.microsoft.com/office/drawing/2014/main" id="{C4396376-A6A6-39D2-F95F-652D2028E96F}"/>
              </a:ext>
            </a:extLst>
          </p:cNvPr>
          <p:cNvSpPr>
            <a:spLocks noGrp="1"/>
          </p:cNvSpPr>
          <p:nvPr>
            <p:ph type="ftr" sz="quarter" idx="3"/>
          </p:nvPr>
        </p:nvSpPr>
        <p:spPr/>
        <p:txBody>
          <a:bodyPr/>
          <a:lstStyle/>
          <a:p>
            <a:r>
              <a:rPr lang="fr-FR"/>
              <a:t>Hub Santé – GT Territoires n°2 – Novembre 2024</a:t>
            </a:r>
            <a:endParaRPr lang="fr-FR" dirty="0">
              <a:latin typeface="Arial"/>
              <a:ea typeface="+mn-ea"/>
            </a:endParaRPr>
          </a:p>
        </p:txBody>
      </p:sp>
      <p:graphicFrame>
        <p:nvGraphicFramePr>
          <p:cNvPr id="7" name="Table 4">
            <a:extLst>
              <a:ext uri="{FF2B5EF4-FFF2-40B4-BE49-F238E27FC236}">
                <a16:creationId xmlns:a16="http://schemas.microsoft.com/office/drawing/2014/main" id="{E62A63C6-8900-29B7-8A8B-17446C63AD51}"/>
              </a:ext>
            </a:extLst>
          </p:cNvPr>
          <p:cNvGraphicFramePr>
            <a:graphicFrameLocks noGrp="1"/>
          </p:cNvGraphicFramePr>
          <p:nvPr>
            <p:extLst>
              <p:ext uri="{D42A27DB-BD31-4B8C-83A1-F6EECF244321}">
                <p14:modId xmlns:p14="http://schemas.microsoft.com/office/powerpoint/2010/main" val="997497834"/>
              </p:ext>
            </p:extLst>
          </p:nvPr>
        </p:nvGraphicFramePr>
        <p:xfrm>
          <a:off x="1579177" y="1172403"/>
          <a:ext cx="9313593" cy="2658666"/>
        </p:xfrm>
        <a:graphic>
          <a:graphicData uri="http://schemas.openxmlformats.org/drawingml/2006/table">
            <a:tbl>
              <a:tblPr firstRow="1" firstCol="1" bandRow="1"/>
              <a:tblGrid>
                <a:gridCol w="1637030">
                  <a:extLst>
                    <a:ext uri="{9D8B030D-6E8A-4147-A177-3AD203B41FA5}">
                      <a16:colId xmlns:a16="http://schemas.microsoft.com/office/drawing/2014/main" val="4215073615"/>
                    </a:ext>
                  </a:extLst>
                </a:gridCol>
                <a:gridCol w="5030294">
                  <a:extLst>
                    <a:ext uri="{9D8B030D-6E8A-4147-A177-3AD203B41FA5}">
                      <a16:colId xmlns:a16="http://schemas.microsoft.com/office/drawing/2014/main" val="1705443145"/>
                    </a:ext>
                  </a:extLst>
                </a:gridCol>
                <a:gridCol w="2646269">
                  <a:extLst>
                    <a:ext uri="{9D8B030D-6E8A-4147-A177-3AD203B41FA5}">
                      <a16:colId xmlns:a16="http://schemas.microsoft.com/office/drawing/2014/main" val="3866715786"/>
                    </a:ext>
                  </a:extLst>
                </a:gridCol>
              </a:tblGrid>
              <a:tr h="33884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lnSpc>
                          <a:spcPct val="115000"/>
                        </a:lnSpc>
                        <a:spcAft>
                          <a:spcPts val="600"/>
                        </a:spcAft>
                      </a:pPr>
                      <a:r>
                        <a:rPr lang="fr-FR" sz="1500" dirty="0">
                          <a:effectLst/>
                        </a:rPr>
                        <a:t>Type de lien</a:t>
                      </a:r>
                      <a:endParaRPr lang="fr-FR" sz="15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lnSpc>
                          <a:spcPct val="115000"/>
                        </a:lnSpc>
                        <a:spcAft>
                          <a:spcPts val="600"/>
                        </a:spcAft>
                      </a:pPr>
                      <a:r>
                        <a:rPr lang="fr-FR" sz="1500" dirty="0">
                          <a:effectLst/>
                        </a:rPr>
                        <a:t>Objectif du lien</a:t>
                      </a:r>
                      <a:endParaRPr lang="fr-FR" sz="15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15000"/>
                        </a:lnSpc>
                        <a:spcAft>
                          <a:spcPts val="600"/>
                        </a:spcAft>
                      </a:pPr>
                      <a:r>
                        <a:rPr lang="fr-FR" sz="1500" dirty="0">
                          <a:effectLst/>
                          <a:latin typeface="Arial" panose="020B0604020202020204" pitchFamily="34" charset="0"/>
                          <a:ea typeface="Calibri" panose="020F0502020204030204" pitchFamily="34" charset="0"/>
                          <a:cs typeface="Arial" panose="020B0604020202020204" pitchFamily="34" charset="0"/>
                        </a:rPr>
                        <a:t>Messages échangés</a:t>
                      </a: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extLst>
                  <a:ext uri="{0D108BD9-81ED-4DB2-BD59-A6C34878D82A}">
                    <a16:rowId xmlns:a16="http://schemas.microsoft.com/office/drawing/2014/main" val="806184817"/>
                  </a:ext>
                </a:extLst>
              </a:tr>
              <a:tr h="49582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lnSpc>
                          <a:spcPct val="100000"/>
                        </a:lnSpc>
                        <a:spcAft>
                          <a:spcPts val="600"/>
                        </a:spcAft>
                      </a:pPr>
                      <a:r>
                        <a:rPr lang="fr-FR" sz="1300" u="none" dirty="0">
                          <a:solidFill>
                            <a:schemeClr val="tx1"/>
                          </a:solidFill>
                          <a:effectLst/>
                        </a:rPr>
                        <a:t>15-15</a:t>
                      </a:r>
                      <a:endParaRPr lang="fr-FR" sz="1300" u="none"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115000"/>
                        </a:lnSpc>
                        <a:spcAft>
                          <a:spcPts val="600"/>
                        </a:spcAft>
                      </a:pPr>
                      <a:r>
                        <a:rPr lang="fr-FR" sz="1200" i="1" u="none" dirty="0">
                          <a:solidFill>
                            <a:schemeClr val="tx1">
                              <a:lumMod val="75000"/>
                              <a:lumOff val="25000"/>
                            </a:schemeClr>
                          </a:solidFill>
                          <a:effectLst/>
                        </a:rPr>
                        <a:t>Porter les échanges entre SAMU, incluant également les liens avec le portail SI-SAMU, le SI-CAP, le CNR114 et le SNP-AMU</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600"/>
                        </a:spcAft>
                      </a:pPr>
                      <a:r>
                        <a:rPr lang="fr-FR" sz="1300" i="1" u="none" dirty="0">
                          <a:solidFill>
                            <a:schemeClr val="tx1">
                              <a:lumMod val="75000"/>
                              <a:lumOff val="25000"/>
                            </a:schemeClr>
                          </a:solidFill>
                          <a:effectLst/>
                        </a:rPr>
                        <a:t>RS-EDA, RS-EDA-MAJ, RS-DR, RS-RR, RS-RI, RS-SR, RS-BPV</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384953"/>
                  </a:ext>
                </a:extLst>
              </a:tr>
              <a:tr h="495829">
                <a:tc>
                  <a:txBody>
                    <a:bodyPr/>
                    <a:lstStyle/>
                    <a:p>
                      <a:pPr algn="l">
                        <a:lnSpc>
                          <a:spcPct val="100000"/>
                        </a:lnSpc>
                        <a:spcAft>
                          <a:spcPts val="600"/>
                        </a:spcAft>
                      </a:pPr>
                      <a:r>
                        <a:rPr lang="fr-FR" sz="1300" b="1" u="none" dirty="0">
                          <a:solidFill>
                            <a:schemeClr val="tx1"/>
                          </a:solidFill>
                          <a:effectLst/>
                        </a:rPr>
                        <a:t>15-NexSIS</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latin typeface="+mn-lt"/>
                        </a:rPr>
                        <a:t>Eviter toute régression fonctionnelle lors du déploiement du logiciel national des pompiers dans des SDIS qui bénéficient d’un lien opérationnel avec le SAMU.</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rPr>
                        <a:t>RC-EDA, EMSI (EMSI-DC, EMSI-RDC, EMSI-OPG)</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609992"/>
                  </a:ext>
                </a:extLst>
              </a:tr>
              <a:tr h="495829">
                <a:tc>
                  <a:txBody>
                    <a:bodyPr/>
                    <a:lstStyle/>
                    <a:p>
                      <a:pPr algn="l">
                        <a:lnSpc>
                          <a:spcPct val="100000"/>
                        </a:lnSpc>
                        <a:spcAft>
                          <a:spcPts val="600"/>
                        </a:spcAft>
                      </a:pPr>
                      <a:r>
                        <a:rPr lang="fr-FR" sz="1300" b="1" u="none" dirty="0">
                          <a:solidFill>
                            <a:schemeClr val="tx1"/>
                          </a:solidFill>
                          <a:effectLst/>
                        </a:rPr>
                        <a:t>15-SMUR/RPIS</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latin typeface="+mn-lt"/>
                        </a:rPr>
                        <a:t>Porter les échanges entre le CRRA et les SMUR et échanger les données RPIS vers les concentrateurs de données régionaux. </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rPr>
                        <a:t>RS-EDA, RS-EDA-MAJ, RS-ER, RS-RI, RS-SR, RS-URL, RS-BPV, RS-RPIS</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275038"/>
                  </a:ext>
                </a:extLst>
              </a:tr>
              <a:tr h="495829">
                <a:tc>
                  <a:txBody>
                    <a:bodyPr/>
                    <a:lstStyle/>
                    <a:p>
                      <a:pPr algn="l">
                        <a:lnSpc>
                          <a:spcPct val="100000"/>
                        </a:lnSpc>
                        <a:spcAft>
                          <a:spcPts val="600"/>
                        </a:spcAft>
                      </a:pPr>
                      <a:r>
                        <a:rPr lang="fr-FR" sz="1300" b="1" u="none">
                          <a:solidFill>
                            <a:schemeClr val="tx1"/>
                          </a:solidFill>
                          <a:effectLst/>
                        </a:rPr>
                        <a:t>15-GPS</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latin typeface="+mn-lt"/>
                          <a:ea typeface="Calibri" panose="020F0502020204030204" pitchFamily="34" charset="0"/>
                          <a:cs typeface="Arial" panose="020B0604020202020204" pitchFamily="34" charset="0"/>
                        </a:rPr>
                        <a:t>Echanger les données de géolocalisation des ressources d’un SAMU.</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rPr>
                        <a:t>GEO-POS, GEO-RES, GEO-REQ</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346816"/>
                  </a:ext>
                </a:extLst>
              </a:tr>
            </a:tbl>
          </a:graphicData>
        </a:graphic>
      </p:graphicFrame>
      <p:sp>
        <p:nvSpPr>
          <p:cNvPr id="8" name="ZoneTexte 7">
            <a:extLst>
              <a:ext uri="{FF2B5EF4-FFF2-40B4-BE49-F238E27FC236}">
                <a16:creationId xmlns:a16="http://schemas.microsoft.com/office/drawing/2014/main" id="{22E3556A-CFCF-14AD-9A60-B33E061A0837}"/>
              </a:ext>
            </a:extLst>
          </p:cNvPr>
          <p:cNvSpPr txBox="1"/>
          <p:nvPr/>
        </p:nvSpPr>
        <p:spPr>
          <a:xfrm>
            <a:off x="1482066" y="3871982"/>
            <a:ext cx="9227868" cy="302840"/>
          </a:xfrm>
          <a:prstGeom prst="rect">
            <a:avLst/>
          </a:prstGeom>
          <a:noFill/>
        </p:spPr>
        <p:txBody>
          <a:bodyPr wrap="square" rtlCol="0">
            <a:spAutoFit/>
          </a:bodyPr>
          <a:lstStyle/>
          <a:p>
            <a:pPr defTabSz="1219170" eaLnBrk="0" fontAlgn="base" hangingPunct="0">
              <a:lnSpc>
                <a:spcPct val="115000"/>
              </a:lnSpc>
              <a:buClr>
                <a:srgbClr val="000000"/>
              </a:buClr>
              <a:buSzPts val="1400"/>
              <a:defRPr/>
            </a:pPr>
            <a:r>
              <a:rPr lang="fr-FR" sz="1300" i="1" dirty="0">
                <a:solidFill>
                  <a:schemeClr val="tx1">
                    <a:lumMod val="75000"/>
                    <a:lumOff val="25000"/>
                  </a:schemeClr>
                </a:solidFill>
                <a:ea typeface="Calibri" panose="020F0502020204030204" pitchFamily="34" charset="0"/>
                <a:cs typeface="Arial" panose="020B0604020202020204" pitchFamily="34" charset="0"/>
                <a:sym typeface="Helvetica Neue Light"/>
              </a:rPr>
              <a:t>Autres liens non spécifiés : 15-ATSU, 15-SI-CAP, 15-17, 15-SI-SAMU.  </a:t>
            </a:r>
          </a:p>
        </p:txBody>
      </p:sp>
      <p:sp>
        <p:nvSpPr>
          <p:cNvPr id="10" name="ZoneTexte 9">
            <a:extLst>
              <a:ext uri="{FF2B5EF4-FFF2-40B4-BE49-F238E27FC236}">
                <a16:creationId xmlns:a16="http://schemas.microsoft.com/office/drawing/2014/main" id="{75D4232A-5A36-10FD-2E8D-15A31B1B0684}"/>
              </a:ext>
            </a:extLst>
          </p:cNvPr>
          <p:cNvSpPr txBox="1"/>
          <p:nvPr/>
        </p:nvSpPr>
        <p:spPr>
          <a:xfrm>
            <a:off x="927648" y="5002189"/>
            <a:ext cx="9979249" cy="1331134"/>
          </a:xfrm>
          <a:prstGeom prst="rect">
            <a:avLst/>
          </a:prstGeom>
          <a:noFill/>
        </p:spPr>
        <p:txBody>
          <a:bodyPr wrap="square" rtlCol="0">
            <a:spAutoFit/>
          </a:bodyPr>
          <a:lstStyle/>
          <a:p>
            <a:r>
              <a:rPr lang="fr-FR" sz="1400" b="1" dirty="0">
                <a:solidFill>
                  <a:schemeClr val="tx2"/>
                </a:solidFill>
              </a:rPr>
              <a:t>Objectif d’un message </a:t>
            </a:r>
          </a:p>
          <a:p>
            <a:endParaRPr lang="fr-FR" sz="1000" b="1" dirty="0">
              <a:solidFill>
                <a:schemeClr val="tx2"/>
              </a:solidFill>
            </a:endParaRPr>
          </a:p>
          <a:p>
            <a:pPr marL="285750" indent="-285750" algn="just">
              <a:buFont typeface="Arial" panose="020B0604020202020204" pitchFamily="34" charset="0"/>
              <a:buChar char="•"/>
            </a:pPr>
            <a:r>
              <a:rPr lang="fr-FR" sz="1400" dirty="0"/>
              <a:t>Simplifier les messages dans une 1</a:t>
            </a:r>
            <a:r>
              <a:rPr lang="fr-FR" sz="1400" baseline="30000" dirty="0"/>
              <a:t>ère</a:t>
            </a:r>
            <a:r>
              <a:rPr lang="fr-FR" sz="1400" dirty="0"/>
              <a:t> version du lien pour faciliter les développements des éditeurs. Une 2ème version du message pourra inclure des données complémentaires, </a:t>
            </a:r>
          </a:p>
          <a:p>
            <a:pPr marL="285750" indent="-285750">
              <a:buFont typeface="Arial" panose="020B0604020202020204" pitchFamily="34" charset="0"/>
              <a:buChar char="•"/>
            </a:pPr>
            <a:r>
              <a:rPr lang="fr-FR" sz="1400" dirty="0"/>
              <a:t>Réutiliser des messages d’un périmètre dans un autre (ex. message de partage de dossier utilisé dans les liens 15-15 et 15-SMUR, message de géolocalisation utilisé par le 15-GPS et 15-15). </a:t>
            </a:r>
          </a:p>
        </p:txBody>
      </p:sp>
      <p:sp>
        <p:nvSpPr>
          <p:cNvPr id="2" name="Rectangle 1">
            <a:extLst>
              <a:ext uri="{FF2B5EF4-FFF2-40B4-BE49-F238E27FC236}">
                <a16:creationId xmlns:a16="http://schemas.microsoft.com/office/drawing/2014/main" id="{6DC0CC4B-8B9C-7A50-AC5F-78366C19121F}"/>
              </a:ext>
            </a:extLst>
          </p:cNvPr>
          <p:cNvSpPr/>
          <p:nvPr/>
        </p:nvSpPr>
        <p:spPr>
          <a:xfrm>
            <a:off x="2299737" y="4386006"/>
            <a:ext cx="7872471" cy="404998"/>
          </a:xfrm>
          <a:prstGeom prst="rect">
            <a:avLst/>
          </a:prstGeom>
          <a:solidFill>
            <a:srgbClr val="D60951"/>
          </a:solidFill>
          <a:ln>
            <a:solidFill>
              <a:srgbClr val="D609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i="1" dirty="0"/>
              <a:t>De quels liens auriez-vous besoin, qui ne sont pas encore spécifiés ? </a:t>
            </a:r>
          </a:p>
        </p:txBody>
      </p:sp>
      <p:sp>
        <p:nvSpPr>
          <p:cNvPr id="3" name="ZoneTexte 2">
            <a:extLst>
              <a:ext uri="{FF2B5EF4-FFF2-40B4-BE49-F238E27FC236}">
                <a16:creationId xmlns:a16="http://schemas.microsoft.com/office/drawing/2014/main" id="{F78C8397-3470-6A84-D18C-DFCCC41FBF83}"/>
              </a:ext>
            </a:extLst>
          </p:cNvPr>
          <p:cNvSpPr txBox="1"/>
          <p:nvPr/>
        </p:nvSpPr>
        <p:spPr>
          <a:xfrm>
            <a:off x="2495550" y="4403839"/>
            <a:ext cx="266700" cy="369332"/>
          </a:xfrm>
          <a:prstGeom prst="rect">
            <a:avLst/>
          </a:prstGeom>
          <a:noFill/>
        </p:spPr>
        <p:txBody>
          <a:bodyPr wrap="square" rtlCol="0">
            <a:spAutoFit/>
          </a:bodyPr>
          <a:lstStyle/>
          <a:p>
            <a:r>
              <a:rPr lang="fr-FR" b="1" dirty="0">
                <a:solidFill>
                  <a:schemeClr val="bg1"/>
                </a:solidFill>
              </a:rPr>
              <a:t>?</a:t>
            </a:r>
          </a:p>
        </p:txBody>
      </p:sp>
    </p:spTree>
    <p:extLst>
      <p:ext uri="{BB962C8B-B14F-4D97-AF65-F5344CB8AC3E}">
        <p14:creationId xmlns:p14="http://schemas.microsoft.com/office/powerpoint/2010/main" val="120935538"/>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7CF3713B-A7F6-2167-FAF8-F6A498E2335D}"/>
              </a:ext>
            </a:extLst>
          </p:cNvPr>
          <p:cNvSpPr>
            <a:spLocks noGrp="1"/>
          </p:cNvSpPr>
          <p:nvPr>
            <p:ph type="body" sz="quarter" idx="10"/>
          </p:nvPr>
        </p:nvSpPr>
        <p:spPr/>
        <p:txBody>
          <a:bodyPr/>
          <a:lstStyle/>
          <a:p>
            <a:r>
              <a:rPr lang="fr-FR"/>
              <a:t>Synthèse des messages identifiées dans les échanges</a:t>
            </a:r>
          </a:p>
        </p:txBody>
      </p:sp>
      <p:sp>
        <p:nvSpPr>
          <p:cNvPr id="3" name="Espace réservé du pied de page 4">
            <a:extLst>
              <a:ext uri="{FF2B5EF4-FFF2-40B4-BE49-F238E27FC236}">
                <a16:creationId xmlns:a16="http://schemas.microsoft.com/office/drawing/2014/main" id="{79E82C9C-38CA-8752-1F85-ECA2092D2593}"/>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graphicFrame>
        <p:nvGraphicFramePr>
          <p:cNvPr id="6" name="Table 4">
            <a:extLst>
              <a:ext uri="{FF2B5EF4-FFF2-40B4-BE49-F238E27FC236}">
                <a16:creationId xmlns:a16="http://schemas.microsoft.com/office/drawing/2014/main" id="{C57384A2-272B-5ABC-15FE-B94F29A63C19}"/>
              </a:ext>
            </a:extLst>
          </p:cNvPr>
          <p:cNvGraphicFramePr>
            <a:graphicFrameLocks noGrp="1"/>
          </p:cNvGraphicFramePr>
          <p:nvPr>
            <p:extLst>
              <p:ext uri="{D42A27DB-BD31-4B8C-83A1-F6EECF244321}">
                <p14:modId xmlns:p14="http://schemas.microsoft.com/office/powerpoint/2010/main" val="3943915622"/>
              </p:ext>
            </p:extLst>
          </p:nvPr>
        </p:nvGraphicFramePr>
        <p:xfrm>
          <a:off x="130490" y="1131720"/>
          <a:ext cx="11939589" cy="5493062"/>
        </p:xfrm>
        <a:graphic>
          <a:graphicData uri="http://schemas.openxmlformats.org/drawingml/2006/table">
            <a:tbl>
              <a:tblPr firstRow="1" firstCol="1" bandRow="1"/>
              <a:tblGrid>
                <a:gridCol w="2387336">
                  <a:extLst>
                    <a:ext uri="{9D8B030D-6E8A-4147-A177-3AD203B41FA5}">
                      <a16:colId xmlns:a16="http://schemas.microsoft.com/office/drawing/2014/main" val="4215073615"/>
                    </a:ext>
                  </a:extLst>
                </a:gridCol>
                <a:gridCol w="1316249">
                  <a:extLst>
                    <a:ext uri="{9D8B030D-6E8A-4147-A177-3AD203B41FA5}">
                      <a16:colId xmlns:a16="http://schemas.microsoft.com/office/drawing/2014/main" val="3491342499"/>
                    </a:ext>
                  </a:extLst>
                </a:gridCol>
                <a:gridCol w="5516189">
                  <a:extLst>
                    <a:ext uri="{9D8B030D-6E8A-4147-A177-3AD203B41FA5}">
                      <a16:colId xmlns:a16="http://schemas.microsoft.com/office/drawing/2014/main" val="1705443145"/>
                    </a:ext>
                  </a:extLst>
                </a:gridCol>
                <a:gridCol w="781849">
                  <a:extLst>
                    <a:ext uri="{9D8B030D-6E8A-4147-A177-3AD203B41FA5}">
                      <a16:colId xmlns:a16="http://schemas.microsoft.com/office/drawing/2014/main" val="3866715786"/>
                    </a:ext>
                  </a:extLst>
                </a:gridCol>
                <a:gridCol w="450947">
                  <a:extLst>
                    <a:ext uri="{9D8B030D-6E8A-4147-A177-3AD203B41FA5}">
                      <a16:colId xmlns:a16="http://schemas.microsoft.com/office/drawing/2014/main" val="3851532145"/>
                    </a:ext>
                  </a:extLst>
                </a:gridCol>
                <a:gridCol w="477316">
                  <a:extLst>
                    <a:ext uri="{9D8B030D-6E8A-4147-A177-3AD203B41FA5}">
                      <a16:colId xmlns:a16="http://schemas.microsoft.com/office/drawing/2014/main" val="161784660"/>
                    </a:ext>
                  </a:extLst>
                </a:gridCol>
                <a:gridCol w="575948">
                  <a:extLst>
                    <a:ext uri="{9D8B030D-6E8A-4147-A177-3AD203B41FA5}">
                      <a16:colId xmlns:a16="http://schemas.microsoft.com/office/drawing/2014/main" val="928934605"/>
                    </a:ext>
                  </a:extLst>
                </a:gridCol>
                <a:gridCol w="433755">
                  <a:extLst>
                    <a:ext uri="{9D8B030D-6E8A-4147-A177-3AD203B41FA5}">
                      <a16:colId xmlns:a16="http://schemas.microsoft.com/office/drawing/2014/main" val="3159370061"/>
                    </a:ext>
                  </a:extLst>
                </a:gridCol>
              </a:tblGrid>
              <a:tr h="338842">
                <a:tc row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lnSpc>
                          <a:spcPct val="115000"/>
                        </a:lnSpc>
                        <a:spcAft>
                          <a:spcPts val="600"/>
                        </a:spcAft>
                      </a:pPr>
                      <a:r>
                        <a:rPr lang="fr-FR" sz="1500" dirty="0">
                          <a:effectLst/>
                        </a:rPr>
                        <a:t>Type</a:t>
                      </a:r>
                      <a:endParaRPr lang="fr-FR" sz="15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row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lnSpc>
                          <a:spcPct val="115000"/>
                        </a:lnSpc>
                        <a:spcAft>
                          <a:spcPts val="600"/>
                        </a:spcAft>
                      </a:pPr>
                      <a:r>
                        <a:rPr lang="fr-FR" sz="1500" dirty="0">
                          <a:effectLst/>
                        </a:rPr>
                        <a:t>Nom</a:t>
                      </a:r>
                      <a:endParaRPr lang="fr-FR" sz="15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row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lnSpc>
                          <a:spcPct val="115000"/>
                        </a:lnSpc>
                        <a:spcAft>
                          <a:spcPts val="600"/>
                        </a:spcAft>
                      </a:pPr>
                      <a:r>
                        <a:rPr lang="fr-FR" sz="1500" dirty="0">
                          <a:effectLst/>
                        </a:rPr>
                        <a:t>Description du message</a:t>
                      </a:r>
                      <a:endParaRPr lang="fr-FR" sz="15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row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15000"/>
                        </a:lnSpc>
                        <a:spcAft>
                          <a:spcPts val="600"/>
                        </a:spcAft>
                      </a:pPr>
                      <a:r>
                        <a:rPr lang="fr-FR" sz="1500" dirty="0">
                          <a:effectLst/>
                          <a:latin typeface="Arial" panose="020B0604020202020204" pitchFamily="34" charset="0"/>
                          <a:ea typeface="Calibri" panose="020F0502020204030204" pitchFamily="34" charset="0"/>
                          <a:cs typeface="Arial" panose="020B0604020202020204" pitchFamily="34" charset="0"/>
                        </a:rPr>
                        <a:t>15-15</a:t>
                      </a: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gridSpan="2">
                  <a:txBody>
                    <a:bodyPr/>
                    <a:lstStyle/>
                    <a:p>
                      <a:pPr marL="0" algn="ctr" defTabSz="914400" rtl="0" eaLnBrk="1" latinLnBrk="0" hangingPunct="1">
                        <a:lnSpc>
                          <a:spcPct val="115000"/>
                        </a:lnSpc>
                        <a:spcAft>
                          <a:spcPts val="600"/>
                        </a:spcAft>
                      </a:pPr>
                      <a:r>
                        <a:rPr lang="fr-FR" sz="14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rPr>
                        <a:t>15-</a:t>
                      </a:r>
                      <a:r>
                        <a:rPr lang="fr-FR" sz="12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rPr>
                        <a:t>SMUR</a:t>
                      </a:r>
                      <a:endParaRPr lang="fr-FR" sz="1400" b="1" kern="1200" dirty="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hMerge="1">
                  <a:txBody>
                    <a:bodyPr/>
                    <a:lstStyle/>
                    <a:p>
                      <a:pPr marL="0" algn="ctr" defTabSz="914400" rtl="0" eaLnBrk="1" latinLnBrk="0" hangingPunct="1">
                        <a:lnSpc>
                          <a:spcPct val="115000"/>
                        </a:lnSpc>
                        <a:spcAft>
                          <a:spcPts val="600"/>
                        </a:spcAft>
                      </a:pPr>
                      <a:endParaRPr lang="fr-FR" sz="1500" b="1" kern="120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grid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lnSpc>
                          <a:spcPct val="115000"/>
                        </a:lnSpc>
                        <a:spcAft>
                          <a:spcPts val="600"/>
                        </a:spcAft>
                      </a:pPr>
                      <a:r>
                        <a:rPr lang="fr-FR" sz="1400" dirty="0">
                          <a:effectLst/>
                          <a:latin typeface="Arial" panose="020B0604020202020204" pitchFamily="34" charset="0"/>
                          <a:ea typeface="Calibri" panose="020F0502020204030204" pitchFamily="34" charset="0"/>
                          <a:cs typeface="Arial" panose="020B0604020202020204" pitchFamily="34" charset="0"/>
                        </a:rPr>
                        <a:t>15-</a:t>
                      </a:r>
                      <a:r>
                        <a:rPr lang="fr-FR" sz="1200" dirty="0">
                          <a:effectLst/>
                          <a:latin typeface="Arial" panose="020B0604020202020204" pitchFamily="34" charset="0"/>
                          <a:ea typeface="Calibri" panose="020F0502020204030204" pitchFamily="34" charset="0"/>
                          <a:cs typeface="Arial" panose="020B0604020202020204" pitchFamily="34" charset="0"/>
                        </a:rPr>
                        <a:t>NexSIS</a:t>
                      </a:r>
                      <a:endParaRPr lang="fr-FR" sz="1400" dirty="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bg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hMerge="1">
                  <a:txBody>
                    <a:bodyPr/>
                    <a:lstStyle/>
                    <a:p>
                      <a:pPr algn="ctr">
                        <a:lnSpc>
                          <a:spcPct val="115000"/>
                        </a:lnSpc>
                        <a:spcAft>
                          <a:spcPts val="600"/>
                        </a:spcAft>
                      </a:pPr>
                      <a:endParaRPr lang="fr-FR" sz="150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extLst>
                  <a:ext uri="{0D108BD9-81ED-4DB2-BD59-A6C34878D82A}">
                    <a16:rowId xmlns:a16="http://schemas.microsoft.com/office/drawing/2014/main" val="806184817"/>
                  </a:ext>
                </a:extLst>
              </a:tr>
              <a:tr h="250533">
                <a:tc vMerge="1">
                  <a:txBody>
                    <a:bodyPr/>
                    <a:lstStyle/>
                    <a:p>
                      <a:pPr algn="l">
                        <a:lnSpc>
                          <a:spcPct val="115000"/>
                        </a:lnSpc>
                        <a:spcAft>
                          <a:spcPts val="600"/>
                        </a:spcAft>
                      </a:pPr>
                      <a:endParaRPr lang="fr-FR" sz="150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vMerge="1">
                  <a:txBody>
                    <a:bodyPr/>
                    <a:lstStyle/>
                    <a:p>
                      <a:pPr algn="l">
                        <a:lnSpc>
                          <a:spcPct val="115000"/>
                        </a:lnSpc>
                        <a:spcAft>
                          <a:spcPts val="600"/>
                        </a:spcAft>
                      </a:pPr>
                      <a:endParaRPr lang="fr-FR" sz="150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vMerge="1">
                  <a:txBody>
                    <a:bodyPr/>
                    <a:lstStyle/>
                    <a:p>
                      <a:pPr algn="l">
                        <a:lnSpc>
                          <a:spcPct val="115000"/>
                        </a:lnSpc>
                        <a:spcAft>
                          <a:spcPts val="600"/>
                        </a:spcAft>
                      </a:pPr>
                      <a:endParaRPr lang="fr-FR" sz="1500">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vMerge="1">
                  <a:txBody>
                    <a:bodyPr/>
                    <a:lstStyle/>
                    <a:p>
                      <a:pPr algn="ctr">
                        <a:lnSpc>
                          <a:spcPct val="115000"/>
                        </a:lnSpc>
                        <a:spcAft>
                          <a:spcPts val="600"/>
                        </a:spcAft>
                      </a:pPr>
                      <a:endParaRPr lang="fr-FR"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a:txBody>
                    <a:bodyPr/>
                    <a:lstStyle/>
                    <a:p>
                      <a:pPr algn="ctr">
                        <a:lnSpc>
                          <a:spcPct val="115000"/>
                        </a:lnSpc>
                        <a:spcAft>
                          <a:spcPts val="600"/>
                        </a:spcAft>
                      </a:pPr>
                      <a:r>
                        <a:rPr lang="fr-FR" sz="1100" dirty="0">
                          <a:solidFill>
                            <a:schemeClr val="bg1"/>
                          </a:solidFill>
                          <a:effectLst/>
                          <a:latin typeface="Arial" panose="020B0604020202020204" pitchFamily="34" charset="0"/>
                          <a:ea typeface="Calibri" panose="020F0502020204030204" pitchFamily="34" charset="0"/>
                          <a:cs typeface="Arial" panose="020B0604020202020204" pitchFamily="34" charset="0"/>
                        </a:rPr>
                        <a:t>P1</a:t>
                      </a: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a:txBody>
                    <a:bodyPr/>
                    <a:lstStyle/>
                    <a:p>
                      <a:pPr algn="ctr">
                        <a:lnSpc>
                          <a:spcPct val="115000"/>
                        </a:lnSpc>
                        <a:spcAft>
                          <a:spcPts val="600"/>
                        </a:spcAft>
                      </a:pPr>
                      <a:r>
                        <a:rPr lang="fr-FR" sz="1100" dirty="0">
                          <a:solidFill>
                            <a:schemeClr val="bg1"/>
                          </a:solidFill>
                          <a:effectLst/>
                          <a:latin typeface="Arial" panose="020B0604020202020204" pitchFamily="34" charset="0"/>
                          <a:ea typeface="Calibri" panose="020F0502020204030204" pitchFamily="34" charset="0"/>
                          <a:cs typeface="Arial" panose="020B0604020202020204" pitchFamily="34" charset="0"/>
                        </a:rPr>
                        <a:t>P2</a:t>
                      </a: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a:txBody>
                    <a:bodyPr/>
                    <a:lstStyle/>
                    <a:p>
                      <a:pPr algn="ctr">
                        <a:lnSpc>
                          <a:spcPct val="115000"/>
                        </a:lnSpc>
                        <a:spcAft>
                          <a:spcPts val="600"/>
                        </a:spcAft>
                      </a:pPr>
                      <a:r>
                        <a:rPr lang="fr-FR" sz="1100">
                          <a:solidFill>
                            <a:schemeClr val="bg1"/>
                          </a:solidFill>
                          <a:effectLst/>
                          <a:latin typeface="Arial" panose="020B0604020202020204" pitchFamily="34" charset="0"/>
                          <a:ea typeface="Calibri" panose="020F0502020204030204" pitchFamily="34" charset="0"/>
                          <a:cs typeface="Arial" panose="020B0604020202020204" pitchFamily="34" charset="0"/>
                        </a:rPr>
                        <a:t>P1</a:t>
                      </a: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tc>
                  <a:txBody>
                    <a:bodyPr/>
                    <a:lstStyle/>
                    <a:p>
                      <a:pPr algn="ctr">
                        <a:lnSpc>
                          <a:spcPct val="115000"/>
                        </a:lnSpc>
                        <a:spcAft>
                          <a:spcPts val="600"/>
                        </a:spcAft>
                      </a:pPr>
                      <a:r>
                        <a:rPr lang="fr-FR" sz="1100">
                          <a:solidFill>
                            <a:schemeClr val="bg1"/>
                          </a:solidFill>
                          <a:effectLst/>
                          <a:latin typeface="Arial" panose="020B0604020202020204" pitchFamily="34" charset="0"/>
                          <a:ea typeface="Calibri" panose="020F0502020204030204" pitchFamily="34" charset="0"/>
                          <a:cs typeface="Arial" panose="020B0604020202020204" pitchFamily="34" charset="0"/>
                        </a:rPr>
                        <a:t>P2</a:t>
                      </a:r>
                    </a:p>
                  </a:txBody>
                  <a:tcPr marT="0" marB="0" anchor="ctr">
                    <a:lnL w="12700" cap="flat" cmpd="sng" algn="ctr">
                      <a:solidFill>
                        <a:schemeClr val="bg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rgbClr val="D60951"/>
                    </a:solidFill>
                  </a:tcPr>
                </a:tc>
                <a:extLst>
                  <a:ext uri="{0D108BD9-81ED-4DB2-BD59-A6C34878D82A}">
                    <a16:rowId xmlns:a16="http://schemas.microsoft.com/office/drawing/2014/main" val="3168975442"/>
                  </a:ext>
                </a:extLst>
              </a:tr>
              <a:tr h="49582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lnSpc>
                          <a:spcPct val="100000"/>
                        </a:lnSpc>
                        <a:spcAft>
                          <a:spcPts val="600"/>
                        </a:spcAft>
                      </a:pPr>
                      <a:r>
                        <a:rPr lang="fr-FR" sz="1300" u="none" dirty="0">
                          <a:solidFill>
                            <a:schemeClr val="tx1"/>
                          </a:solidFill>
                          <a:effectLst/>
                        </a:rPr>
                        <a:t>Echange du Dossier/Affaire et sa MAJ</a:t>
                      </a:r>
                      <a:endParaRPr lang="fr-FR" sz="1300" u="none"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lnSpc>
                          <a:spcPct val="115000"/>
                        </a:lnSpc>
                        <a:spcAft>
                          <a:spcPts val="600"/>
                        </a:spcAft>
                      </a:pPr>
                      <a:r>
                        <a:rPr lang="fr-FR" sz="1300" b="1" i="1" dirty="0">
                          <a:solidFill>
                            <a:srgbClr val="00B050"/>
                          </a:solidFill>
                          <a:effectLst/>
                          <a:latin typeface="Arial"/>
                          <a:ea typeface="Calibri" panose="020F0502020204030204" pitchFamily="34" charset="0"/>
                          <a:cs typeface="Arial"/>
                        </a:rPr>
                        <a:t>RS-EDA / RS-EDA-MAJ</a:t>
                      </a:r>
                    </a:p>
                  </a:txBody>
                  <a:tcPr marT="0" marB="0" anchor="ctr">
                    <a:lnL w="12700" cap="flat" cmpd="sng" algn="ctr">
                      <a:solidFill>
                        <a:srgbClr val="F9FDFD"/>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just">
                        <a:lnSpc>
                          <a:spcPct val="115000"/>
                        </a:lnSpc>
                        <a:spcAft>
                          <a:spcPts val="600"/>
                        </a:spcAft>
                      </a:pPr>
                      <a:r>
                        <a:rPr lang="fr-FR" sz="1300" i="1" u="none" dirty="0">
                          <a:solidFill>
                            <a:schemeClr val="tx1">
                              <a:lumMod val="75000"/>
                              <a:lumOff val="25000"/>
                            </a:schemeClr>
                          </a:solidFill>
                          <a:effectLst/>
                          <a:latin typeface="+mn-lt"/>
                        </a:rPr>
                        <a:t>Partage d’un nouveau dossier ou d’une modification de dossier déjà partagé vers un partenaire SAMU, NexSIS ou la tablette SMUR. </a:t>
                      </a:r>
                    </a:p>
                  </a:txBody>
                  <a:tcPr marT="0" marB="0" anchor="ctr">
                    <a:lnL w="12700" cap="flat" cmpd="sng" algn="ctr">
                      <a:solidFill>
                        <a:srgbClr val="F9FDFD"/>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600"/>
                        </a:spcAft>
                      </a:pPr>
                      <a:r>
                        <a:rPr lang="fr-FR" sz="1300" i="1" u="none">
                          <a:solidFill>
                            <a:schemeClr val="tx1">
                              <a:lumMod val="75000"/>
                              <a:lumOff val="25000"/>
                            </a:schemeClr>
                          </a:solidFill>
                          <a:effectLs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r>
                        <a:rPr lang="fr-FR" sz="1300" i="1" u="none">
                          <a:solidFill>
                            <a:schemeClr val="tx1">
                              <a:lumMod val="75000"/>
                              <a:lumOff val="25000"/>
                            </a:schemeClr>
                          </a:solidFill>
                          <a:effectLs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a:solidFill>
                          <a:schemeClr val="tx1">
                            <a:lumMod val="75000"/>
                            <a:lumOff val="25000"/>
                          </a:schemeClr>
                        </a:solidFill>
                        <a:effectLs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600"/>
                        </a:spcAft>
                      </a:pPr>
                      <a:r>
                        <a:rPr lang="fr-FR" sz="1300" i="1" u="none">
                          <a:solidFill>
                            <a:schemeClr val="tx1">
                              <a:lumMod val="75000"/>
                              <a:lumOff val="25000"/>
                            </a:schemeClr>
                          </a:solidFill>
                          <a:effectLs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a:solidFill>
                          <a:schemeClr val="tx1">
                            <a:lumMod val="75000"/>
                            <a:lumOff val="25000"/>
                          </a:schemeClr>
                        </a:solidFill>
                        <a:effectLs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1384953"/>
                  </a:ext>
                </a:extLst>
              </a:tr>
              <a:tr h="495829">
                <a:tc>
                  <a:txBody>
                    <a:bodyPr/>
                    <a:lstStyle/>
                    <a:p>
                      <a:pPr algn="l">
                        <a:lnSpc>
                          <a:spcPct val="100000"/>
                        </a:lnSpc>
                        <a:spcAft>
                          <a:spcPts val="600"/>
                        </a:spcAft>
                      </a:pPr>
                      <a:r>
                        <a:rPr lang="fr-FR" sz="1300" b="1" u="none" dirty="0">
                          <a:solidFill>
                            <a:schemeClr val="tx1"/>
                          </a:solidFill>
                          <a:effectLst/>
                        </a:rPr>
                        <a:t>Demande de concours vers un partenaire</a:t>
                      </a:r>
                    </a:p>
                  </a:txBody>
                  <a:tcPr marT="0" marB="0" anchor="ctr">
                    <a:lnL w="12700" cap="flat" cmpd="sng" algn="ctr">
                      <a:solidFill>
                        <a:srgbClr val="D60951"/>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fr-FR" sz="1300" b="1" i="1" dirty="0">
                          <a:solidFill>
                            <a:srgbClr val="00B050"/>
                          </a:solidFill>
                          <a:effectLst/>
                          <a:latin typeface="+mn-lt"/>
                          <a:ea typeface="Calibri" panose="020F0502020204030204" pitchFamily="34" charset="0"/>
                          <a:cs typeface="Arial"/>
                        </a:rPr>
                        <a:t>RS-DR / EMSI</a:t>
                      </a:r>
                    </a:p>
                  </a:txBody>
                  <a:tcPr marT="0" marB="0" anchor="ctr">
                    <a:lnL w="12700" cap="flat" cmpd="sng" algn="ctr">
                      <a:solidFill>
                        <a:srgbClr val="F9FDFD"/>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latin typeface="+mn-lt"/>
                        </a:rPr>
                        <a:t>Demande d'intervention à un partenaire avec un effet à obtenir.</a:t>
                      </a:r>
                      <a:endParaRPr lang="fr-FR" sz="1300" i="1" u="none" dirty="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12700" cap="flat" cmpd="sng" algn="ctr">
                      <a:solidFill>
                        <a:srgbClr val="F9FDFD"/>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a:solidFill>
                          <a:schemeClr val="tx1">
                            <a:lumMod val="75000"/>
                            <a:lumOff val="25000"/>
                          </a:schemeClr>
                        </a:solidFill>
                        <a:effectLs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a:solidFill>
                          <a:schemeClr val="tx1">
                            <a:lumMod val="75000"/>
                            <a:lumOff val="25000"/>
                          </a:schemeClr>
                        </a:solidFill>
                        <a:effectLs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300" i="1" u="none">
                          <a:solidFill>
                            <a:schemeClr val="tx1">
                              <a:lumMod val="75000"/>
                              <a:lumOff val="25000"/>
                            </a:schemeClr>
                          </a:solidFill>
                          <a:effectLs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endParaRPr lang="fr-FR" sz="1300" i="1" u="none">
                        <a:solidFill>
                          <a:schemeClr val="tx1">
                            <a:lumMod val="75000"/>
                            <a:lumOff val="25000"/>
                          </a:schemeClr>
                        </a:solidFill>
                        <a:effectLs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609992"/>
                  </a:ext>
                </a:extLst>
              </a:tr>
              <a:tr h="495829">
                <a:tc>
                  <a:txBody>
                    <a:bodyPr/>
                    <a:lstStyle/>
                    <a:p>
                      <a:pPr algn="l">
                        <a:lnSpc>
                          <a:spcPct val="100000"/>
                        </a:lnSpc>
                        <a:spcAft>
                          <a:spcPts val="600"/>
                        </a:spcAft>
                      </a:pPr>
                      <a:r>
                        <a:rPr lang="fr-FR" sz="1300" b="1" u="none" dirty="0">
                          <a:solidFill>
                            <a:schemeClr val="tx1"/>
                          </a:solidFill>
                          <a:effectLst/>
                        </a:rPr>
                        <a:t>Réponse à la demande de concours d’un partenaire</a:t>
                      </a:r>
                    </a:p>
                  </a:txBody>
                  <a:tcPr marT="0" marB="0" anchor="ctr">
                    <a:lnL w="12700" cap="flat" cmpd="sng" algn="ctr">
                      <a:solidFill>
                        <a:srgbClr val="D60951"/>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fr-FR" sz="1300" b="1" i="1" dirty="0">
                          <a:solidFill>
                            <a:srgbClr val="00B050"/>
                          </a:solidFill>
                          <a:effectLst/>
                          <a:latin typeface="+mn-lt"/>
                          <a:ea typeface="Calibri" panose="020F0502020204030204" pitchFamily="34" charset="0"/>
                          <a:cs typeface="Arial"/>
                        </a:rPr>
                        <a:t>RS-RR / EMSI</a:t>
                      </a:r>
                    </a:p>
                  </a:txBody>
                  <a:tcPr marT="0" marB="0" anchor="ctr">
                    <a:lnL w="12700" cap="flat" cmpd="sng" algn="ctr">
                      <a:solidFill>
                        <a:srgbClr val="F9FDFD"/>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15000"/>
                        </a:lnSpc>
                        <a:spcBef>
                          <a:spcPts val="0"/>
                        </a:spcBef>
                        <a:spcAft>
                          <a:spcPts val="600"/>
                        </a:spcAft>
                        <a:buClrTx/>
                        <a:buSzTx/>
                        <a:buFontTx/>
                        <a:buNone/>
                        <a:tabLst/>
                        <a:defRPr/>
                      </a:pPr>
                      <a:r>
                        <a:rPr lang="fr-FR" sz="1300" i="1" u="none">
                          <a:solidFill>
                            <a:schemeClr val="tx1">
                              <a:lumMod val="75000"/>
                              <a:lumOff val="25000"/>
                            </a:schemeClr>
                          </a:solidFill>
                          <a:effectLst/>
                          <a:latin typeface="+mn-lt"/>
                        </a:rPr>
                        <a:t>Réponse à cette demande (message fonctionnel permettant d’accepter ou refuser).</a:t>
                      </a:r>
                      <a:endParaRPr lang="fr-FR" sz="1300" i="1" u="none">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T="0" marB="0" anchor="ctr">
                    <a:lnL w="12700" cap="flat" cmpd="sng" algn="ctr">
                      <a:solidFill>
                        <a:srgbClr val="F9FDFD"/>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a:solidFill>
                          <a:schemeClr val="tx1">
                            <a:lumMod val="75000"/>
                            <a:lumOff val="25000"/>
                          </a:schemeClr>
                        </a:solidFill>
                        <a:effectLs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a:solidFill>
                          <a:schemeClr val="tx1">
                            <a:lumMod val="75000"/>
                            <a:lumOff val="25000"/>
                          </a:schemeClr>
                        </a:solidFill>
                        <a:effectLs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300" i="1" u="none">
                          <a:solidFill>
                            <a:schemeClr val="tx1">
                              <a:lumMod val="75000"/>
                              <a:lumOff val="25000"/>
                            </a:schemeClr>
                          </a:solidFill>
                          <a:effectLs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endParaRPr lang="fr-FR" sz="1300" i="1" u="none">
                        <a:solidFill>
                          <a:schemeClr val="tx1">
                            <a:lumMod val="75000"/>
                            <a:lumOff val="25000"/>
                          </a:schemeClr>
                        </a:solidFill>
                        <a:effectLs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275038"/>
                  </a:ext>
                </a:extLst>
              </a:tr>
              <a:tr h="495829">
                <a:tc>
                  <a:txBody>
                    <a:bodyPr/>
                    <a:lstStyle/>
                    <a:p>
                      <a:pPr algn="l">
                        <a:lnSpc>
                          <a:spcPct val="100000"/>
                        </a:lnSpc>
                        <a:spcAft>
                          <a:spcPts val="600"/>
                        </a:spcAft>
                      </a:pPr>
                      <a:r>
                        <a:rPr lang="fr-FR" sz="1300" b="1" u="none" dirty="0">
                          <a:solidFill>
                            <a:schemeClr val="tx1"/>
                          </a:solidFill>
                          <a:effectLst/>
                          <a:highlight>
                            <a:srgbClr val="FFFF00"/>
                          </a:highlight>
                        </a:rPr>
                        <a:t>Demande d’engagement d’un SMUR</a:t>
                      </a:r>
                    </a:p>
                  </a:txBody>
                  <a:tcPr marT="0" marB="0" anchor="ctr">
                    <a:lnL w="12700" cap="flat" cmpd="sng" algn="ctr">
                      <a:solidFill>
                        <a:srgbClr val="D60951"/>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fr-FR" sz="1300" b="1" i="1" dirty="0">
                          <a:solidFill>
                            <a:srgbClr val="00B050"/>
                          </a:solidFill>
                          <a:effectLst/>
                          <a:highlight>
                            <a:srgbClr val="FFFF00"/>
                          </a:highlight>
                          <a:latin typeface="+mn-lt"/>
                          <a:ea typeface="Calibri" panose="020F0502020204030204" pitchFamily="34" charset="0"/>
                          <a:cs typeface="Arial"/>
                        </a:rPr>
                        <a:t>RS-ER</a:t>
                      </a:r>
                    </a:p>
                  </a:txBody>
                  <a:tcPr marT="0" marB="0" anchor="ctr">
                    <a:lnL w="12700" cap="flat" cmpd="sng" algn="ctr">
                      <a:solidFill>
                        <a:srgbClr val="F9FDFD"/>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highlight>
                            <a:srgbClr val="FFFF00"/>
                          </a:highlight>
                          <a:latin typeface="+mn-lt"/>
                          <a:ea typeface="Calibri" panose="020F0502020204030204" pitchFamily="34" charset="0"/>
                          <a:cs typeface="Arial" panose="020B0604020202020204" pitchFamily="34" charset="0"/>
                        </a:rPr>
                        <a:t>Permet au CRRA d’informer le SMUR du détail de la ressource qu’il souhaite engager sur l’intervention. </a:t>
                      </a:r>
                    </a:p>
                  </a:txBody>
                  <a:tcPr marT="0" marB="0" anchor="ctr">
                    <a:lnL w="12700" cap="flat" cmpd="sng" algn="ctr">
                      <a:solidFill>
                        <a:srgbClr val="F9FDFD"/>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endParaRPr lang="fr-FR" sz="1300" i="1" u="none" dirty="0">
                        <a:solidFill>
                          <a:schemeClr val="tx1">
                            <a:lumMod val="75000"/>
                            <a:lumOff val="25000"/>
                          </a:schemeClr>
                        </a:solidFill>
                        <a:effectLst/>
                        <a:highlight>
                          <a:srgbClr val="FFFF00"/>
                        </a:highligh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dirty="0">
                        <a:solidFill>
                          <a:schemeClr val="tx1">
                            <a:lumMod val="75000"/>
                            <a:lumOff val="25000"/>
                          </a:schemeClr>
                        </a:solidFill>
                        <a:effectLst/>
                        <a:highlight>
                          <a:srgbClr val="FFFF00"/>
                        </a:highligh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r>
                        <a:rPr lang="fr-FR" sz="1300" i="1" u="none" dirty="0">
                          <a:solidFill>
                            <a:schemeClr val="tx1">
                              <a:lumMod val="75000"/>
                              <a:lumOff val="25000"/>
                            </a:schemeClr>
                          </a:solidFill>
                          <a:effectLst/>
                          <a:highlight>
                            <a:srgbClr val="FFFF00"/>
                          </a:highligh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endParaRPr lang="fr-FR" sz="1300" i="1" u="none" dirty="0">
                        <a:solidFill>
                          <a:schemeClr val="tx1">
                            <a:lumMod val="75000"/>
                            <a:lumOff val="25000"/>
                          </a:schemeClr>
                        </a:solidFill>
                        <a:effectLst/>
                        <a:highlight>
                          <a:srgbClr val="FFFF00"/>
                        </a:highligh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endParaRPr lang="fr-FR" sz="1300" i="1" u="none" dirty="0">
                        <a:solidFill>
                          <a:schemeClr val="tx1">
                            <a:lumMod val="75000"/>
                            <a:lumOff val="25000"/>
                          </a:schemeClr>
                        </a:solidFill>
                        <a:effectLst/>
                        <a:highlight>
                          <a:srgbClr val="FFFF00"/>
                        </a:highligh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4610674"/>
                  </a:ext>
                </a:extLst>
              </a:tr>
              <a:tr h="495829">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fr-FR" sz="1300" b="1" u="none" dirty="0">
                          <a:solidFill>
                            <a:schemeClr val="tx1"/>
                          </a:solidFill>
                          <a:effectLst/>
                        </a:rPr>
                        <a:t>Détail de ou des ressources engagées</a:t>
                      </a:r>
                      <a:endParaRPr lang="fr-FR" sz="1300" b="1" u="none" dirty="0">
                        <a:solidFill>
                          <a:schemeClr val="tx1"/>
                        </a:solidFill>
                        <a:effectLst/>
                        <a:latin typeface="+mn-lt"/>
                        <a:cs typeface="Arial"/>
                      </a:endParaRPr>
                    </a:p>
                  </a:txBody>
                  <a:tcPr marT="0" marB="0" anchor="ctr">
                    <a:lnL w="12700" cap="flat" cmpd="sng" algn="ctr">
                      <a:solidFill>
                        <a:srgbClr val="D60951"/>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fr-FR" sz="1300" b="1" i="1" dirty="0">
                          <a:solidFill>
                            <a:srgbClr val="00B050"/>
                          </a:solidFill>
                          <a:effectLst/>
                          <a:latin typeface="+mn-lt"/>
                          <a:cs typeface="Arial"/>
                        </a:rPr>
                        <a:t>RS-RI / EMSI</a:t>
                      </a:r>
                      <a:endParaRPr lang="fr-FR" sz="1300" dirty="0">
                        <a:solidFill>
                          <a:srgbClr val="00B050"/>
                        </a:solidFill>
                      </a:endParaRPr>
                    </a:p>
                  </a:txBody>
                  <a:tcPr marT="0" marB="0" anchor="ctr">
                    <a:lnL w="12700" cap="flat" cmpd="sng" algn="ctr">
                      <a:solidFill>
                        <a:srgbClr val="F9FDFD"/>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latin typeface="+mn-lt"/>
                        </a:rPr>
                        <a:t>Echange du détail des ressources engagées, avec ou sans demande de concours préalable.</a:t>
                      </a:r>
                      <a:endParaRPr lang="fr-FR" sz="1300" i="1" u="none" dirty="0">
                        <a:solidFill>
                          <a:schemeClr val="tx1">
                            <a:lumMod val="75000"/>
                            <a:lumOff val="25000"/>
                          </a:schemeClr>
                        </a:solidFill>
                        <a:effectLst/>
                        <a:latin typeface="+mn-lt"/>
                        <a:cs typeface="Arial"/>
                      </a:endParaRPr>
                    </a:p>
                  </a:txBody>
                  <a:tcPr marT="0" marB="0" anchor="ctr">
                    <a:lnL w="12700" cap="flat" cmpd="sng" algn="ctr">
                      <a:solidFill>
                        <a:srgbClr val="F9FDFD"/>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a:solidFill>
                          <a:schemeClr val="tx1">
                            <a:lumMod val="75000"/>
                            <a:lumOff val="25000"/>
                          </a:schemeClr>
                        </a:solidFill>
                        <a:effectLs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r>
                        <a:rPr lang="fr-FR" sz="1300" i="1" u="none">
                          <a:solidFill>
                            <a:schemeClr val="tx1">
                              <a:lumMod val="75000"/>
                              <a:lumOff val="25000"/>
                            </a:schemeClr>
                          </a:solidFill>
                          <a:effectLst/>
                        </a:rPr>
                        <a:t>X</a:t>
                      </a:r>
                      <a:endParaRPr lang="fr-FR" sz="1300" i="1" u="none" dirty="0">
                        <a:solidFill>
                          <a:schemeClr val="tx1">
                            <a:lumMod val="75000"/>
                            <a:lumOff val="25000"/>
                          </a:schemeClr>
                        </a:solidFill>
                        <a:effectLs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300" i="1" u="none">
                          <a:solidFill>
                            <a:schemeClr val="tx1">
                              <a:lumMod val="75000"/>
                              <a:lumOff val="25000"/>
                            </a:schemeClr>
                          </a:solidFill>
                          <a:effectLs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endParaRPr lang="fr-FR" sz="1300" i="1" u="none">
                        <a:solidFill>
                          <a:schemeClr val="tx1">
                            <a:lumMod val="75000"/>
                            <a:lumOff val="25000"/>
                          </a:schemeClr>
                        </a:solidFill>
                        <a:effectLst/>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8036730"/>
                  </a:ext>
                </a:extLst>
              </a:tr>
              <a:tr h="49582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lnSpc>
                          <a:spcPct val="100000"/>
                        </a:lnSpc>
                        <a:spcAft>
                          <a:spcPts val="600"/>
                        </a:spcAft>
                      </a:pPr>
                      <a:r>
                        <a:rPr lang="fr-FR" sz="1300" u="none" dirty="0">
                          <a:solidFill>
                            <a:schemeClr val="tx1"/>
                          </a:solidFill>
                          <a:effectLst/>
                          <a:latin typeface="Arial" panose="020B0604020202020204" pitchFamily="34" charset="0"/>
                          <a:ea typeface="Calibri" panose="020F0502020204030204" pitchFamily="34" charset="0"/>
                          <a:cs typeface="Arial" panose="020B0604020202020204" pitchFamily="34" charset="0"/>
                        </a:rPr>
                        <a:t>Partage des données RPIS</a:t>
                      </a:r>
                    </a:p>
                  </a:txBody>
                  <a:tcPr marT="0" marB="0" anchor="ctr">
                    <a:lnL w="12700" cap="flat" cmpd="sng" algn="ctr">
                      <a:solidFill>
                        <a:srgbClr val="D60951"/>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fr-FR" sz="1300" b="1" i="1" dirty="0">
                          <a:solidFill>
                            <a:srgbClr val="00B050"/>
                          </a:solidFill>
                          <a:effectLst/>
                          <a:latin typeface="+mn-lt"/>
                          <a:cs typeface="Arial"/>
                        </a:rPr>
                        <a:t>RS-RPIS</a:t>
                      </a:r>
                      <a:endParaRPr lang="fr-FR" sz="1300" dirty="0">
                        <a:solidFill>
                          <a:srgbClr val="00B050"/>
                        </a:solidFill>
                      </a:endParaRPr>
                    </a:p>
                  </a:txBody>
                  <a:tcPr marT="0" marB="0" anchor="ctr">
                    <a:lnL w="12700" cap="flat" cmpd="sng" algn="ctr">
                      <a:solidFill>
                        <a:srgbClr val="F9FDFD"/>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just">
                        <a:lnSpc>
                          <a:spcPct val="115000"/>
                        </a:lnSpc>
                        <a:spcAft>
                          <a:spcPts val="600"/>
                        </a:spcAft>
                      </a:pPr>
                      <a:r>
                        <a:rPr lang="fr-FR" sz="1300" i="1" u="none" dirty="0">
                          <a:solidFill>
                            <a:schemeClr val="tx1">
                              <a:lumMod val="75000"/>
                              <a:lumOff val="25000"/>
                            </a:schemeClr>
                          </a:solidFill>
                          <a:effectLst/>
                          <a:latin typeface="+mn-lt"/>
                          <a:ea typeface="Calibri" panose="020F0502020204030204" pitchFamily="34" charset="0"/>
                          <a:cs typeface="Arial" panose="020B0604020202020204" pitchFamily="34" charset="0"/>
                        </a:rPr>
                        <a:t>Partage des données du RPIS de la tablette SMUR vers l’ORU et LRM.</a:t>
                      </a:r>
                    </a:p>
                  </a:txBody>
                  <a:tcPr marT="0" marB="0" anchor="ctr">
                    <a:lnL w="12700" cap="flat" cmpd="sng" algn="ctr">
                      <a:solidFill>
                        <a:srgbClr val="F9FDFD"/>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600"/>
                        </a:spcAft>
                      </a:pPr>
                      <a:endParaRPr lang="fr-FR" sz="1300" i="1" u="none" dirty="0">
                        <a:solidFill>
                          <a:schemeClr val="tx1">
                            <a:lumMod val="75000"/>
                            <a:lumOff val="25000"/>
                          </a:schemeClr>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kumimoji="0" lang="fr-FR" sz="1300" b="0" i="1" u="none" strike="noStrike" kern="1200" cap="none" spc="0" normalizeH="0" baseline="0" noProof="0">
                          <a:ln>
                            <a:noFill/>
                          </a:ln>
                          <a:solidFill>
                            <a:prstClr val="black">
                              <a:lumMod val="75000"/>
                              <a:lumOff val="25000"/>
                            </a:prstClr>
                          </a:solidFill>
                          <a:effectLst/>
                          <a:uLnTx/>
                          <a:uFillTx/>
                          <a:latin typeface="Arial" panose="020B0604020202020204"/>
                          <a:ea typeface="+mn-ea"/>
                          <a:cs typeface="+mn-cs"/>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endParaRPr kumimoji="0" lang="fr-FR" sz="1300" b="0" i="1" u="none" strike="noStrike" kern="1200" cap="none" spc="0" normalizeH="0" baseline="0" noProof="0">
                        <a:ln>
                          <a:noFill/>
                        </a:ln>
                        <a:solidFill>
                          <a:prstClr val="black">
                            <a:lumMod val="75000"/>
                            <a:lumOff val="25000"/>
                          </a:prstClr>
                        </a:solidFill>
                        <a:effectLst/>
                        <a:uLnTx/>
                        <a:uFillTx/>
                        <a:latin typeface="Arial" panose="020B0604020202020204"/>
                        <a:ea typeface="+mn-ea"/>
                        <a:cs typeface="+mn-cs"/>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600"/>
                        </a:spcAft>
                      </a:pPr>
                      <a:endParaRPr lang="fr-FR" sz="1300" i="1" u="none">
                        <a:solidFill>
                          <a:schemeClr val="tx1">
                            <a:lumMod val="75000"/>
                            <a:lumOff val="25000"/>
                          </a:schemeClr>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a:solidFill>
                          <a:schemeClr val="tx1">
                            <a:lumMod val="75000"/>
                            <a:lumOff val="25000"/>
                          </a:schemeClr>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5355068"/>
                  </a:ext>
                </a:extLst>
              </a:tr>
              <a:tr h="495829">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fr-FR" sz="1300" b="1" u="none" kern="1200"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Echange de documents</a:t>
                      </a:r>
                    </a:p>
                  </a:txBody>
                  <a:tcPr marT="0" marB="0" anchor="ctr">
                    <a:lnL w="12700" cap="flat" cmpd="sng" algn="ctr">
                      <a:solidFill>
                        <a:srgbClr val="D60951"/>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fr-FR" sz="1300" b="1" i="1" kern="1200" dirty="0">
                          <a:solidFill>
                            <a:srgbClr val="00B050"/>
                          </a:solidFill>
                          <a:effectLst/>
                          <a:highlight>
                            <a:srgbClr val="FFFF00"/>
                          </a:highlight>
                          <a:latin typeface="+mn-lt"/>
                          <a:ea typeface="+mn-ea"/>
                          <a:cs typeface="Arial"/>
                        </a:rPr>
                        <a:t>RS-URL</a:t>
                      </a:r>
                    </a:p>
                  </a:txBody>
                  <a:tcPr marT="0" marB="0" anchor="ctr">
                    <a:lnL w="12700" cap="flat" cmpd="sng" algn="ctr">
                      <a:solidFill>
                        <a:srgbClr val="F9FDFD"/>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15000"/>
                        </a:lnSpc>
                        <a:spcAft>
                          <a:spcPts val="600"/>
                        </a:spcAft>
                      </a:pPr>
                      <a:r>
                        <a:rPr lang="fr-FR" sz="1300" i="1" u="none" dirty="0">
                          <a:solidFill>
                            <a:schemeClr val="tx1">
                              <a:lumMod val="75000"/>
                              <a:lumOff val="25000"/>
                            </a:schemeClr>
                          </a:solidFill>
                          <a:effectLst/>
                          <a:highlight>
                            <a:srgbClr val="FFFF00"/>
                          </a:highlight>
                          <a:latin typeface="+mn-lt"/>
                          <a:ea typeface="Calibri" panose="020F0502020204030204" pitchFamily="34" charset="0"/>
                          <a:cs typeface="Arial" panose="020B0604020202020204" pitchFamily="34" charset="0"/>
                        </a:rPr>
                        <a:t>Permet de partager des liens URL de documents provenant du logiciel SMUR (ex. photos, ECG, lien du bilan sur web, PDF du bilan)</a:t>
                      </a:r>
                    </a:p>
                  </a:txBody>
                  <a:tcPr marT="0" marB="0" anchor="ctr">
                    <a:lnL w="12700" cap="flat" cmpd="sng" algn="ctr">
                      <a:solidFill>
                        <a:srgbClr val="F9FDFD"/>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dirty="0">
                        <a:solidFill>
                          <a:schemeClr val="tx1">
                            <a:lumMod val="75000"/>
                            <a:lumOff val="25000"/>
                          </a:schemeClr>
                        </a:solidFill>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kumimoji="0" lang="fr-FR" sz="1300" b="0" i="1" u="none" strike="noStrike" kern="1200" cap="none" spc="0" normalizeH="0" baseline="0" noProof="0" dirty="0">
                          <a:ln>
                            <a:noFill/>
                          </a:ln>
                          <a:solidFill>
                            <a:prstClr val="black">
                              <a:lumMod val="75000"/>
                              <a:lumOff val="25000"/>
                            </a:prstClr>
                          </a:solidFill>
                          <a:effectLst/>
                          <a:highlight>
                            <a:srgbClr val="FFFF00"/>
                          </a:highlight>
                          <a:uLnTx/>
                          <a:uFillTx/>
                          <a:latin typeface="+mn-lt"/>
                          <a:ea typeface="+mn-ea"/>
                          <a:cs typeface="+mn-cs"/>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endParaRPr kumimoji="0" lang="fr-FR" sz="1300" b="0" i="1" u="none" strike="noStrike" kern="1200" cap="none" spc="0" normalizeH="0" baseline="0" noProof="0" dirty="0">
                        <a:ln>
                          <a:noFill/>
                        </a:ln>
                        <a:solidFill>
                          <a:prstClr val="black">
                            <a:lumMod val="75000"/>
                            <a:lumOff val="25000"/>
                          </a:prstClr>
                        </a:solidFill>
                        <a:effectLst/>
                        <a:highlight>
                          <a:srgbClr val="FFFF00"/>
                        </a:highlight>
                        <a:uLnTx/>
                        <a:uFillTx/>
                        <a:latin typeface="Arial" panose="020B0604020202020204"/>
                        <a:ea typeface="+mn-ea"/>
                        <a:cs typeface="+mn-cs"/>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a:solidFill>
                          <a:schemeClr val="tx1">
                            <a:lumMod val="75000"/>
                            <a:lumOff val="25000"/>
                          </a:schemeClr>
                        </a:solidFill>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endParaRPr lang="fr-FR" sz="1300" i="1" u="none" dirty="0">
                        <a:solidFill>
                          <a:schemeClr val="tx1">
                            <a:lumMod val="75000"/>
                            <a:lumOff val="25000"/>
                          </a:schemeClr>
                        </a:solidFill>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7970754"/>
                  </a:ext>
                </a:extLst>
              </a:tr>
              <a:tr h="54634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lnSpc>
                          <a:spcPct val="100000"/>
                        </a:lnSpc>
                        <a:spcAft>
                          <a:spcPts val="600"/>
                        </a:spcAft>
                      </a:pPr>
                      <a:r>
                        <a:rPr lang="fr-FR" sz="1300" u="none" dirty="0">
                          <a:solidFill>
                            <a:schemeClr val="tx1"/>
                          </a:solidFill>
                          <a:effectLst/>
                          <a:highlight>
                            <a:srgbClr val="FFFF00"/>
                          </a:highlight>
                        </a:rPr>
                        <a:t>Partage de bilan patient</a:t>
                      </a:r>
                      <a:endParaRPr lang="fr-FR" sz="1300" u="none" dirty="0">
                        <a:solidFill>
                          <a:schemeClr val="tx1"/>
                        </a:solidFill>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rtl="0">
                        <a:lnSpc>
                          <a:spcPct val="100000"/>
                        </a:lnSpc>
                        <a:spcBef>
                          <a:spcPts val="0"/>
                        </a:spcBef>
                        <a:spcAft>
                          <a:spcPts val="600"/>
                        </a:spcAft>
                        <a:buClrTx/>
                        <a:buSzTx/>
                        <a:buFontTx/>
                        <a:buNone/>
                      </a:pPr>
                      <a:r>
                        <a:rPr lang="fr-FR" sz="1300" b="1" i="1" dirty="0">
                          <a:solidFill>
                            <a:srgbClr val="00B050"/>
                          </a:solidFill>
                          <a:effectLst/>
                          <a:highlight>
                            <a:srgbClr val="FFFF00"/>
                          </a:highlight>
                          <a:latin typeface="+mn-lt"/>
                          <a:cs typeface="Arial"/>
                        </a:rPr>
                        <a:t>RS-BPV</a:t>
                      </a:r>
                      <a:endParaRPr lang="fr-FR" sz="1300" dirty="0">
                        <a:solidFill>
                          <a:srgbClr val="00B050"/>
                        </a:solidFill>
                        <a:highlight>
                          <a:srgbClr val="FFFF00"/>
                        </a:highlight>
                      </a:endParaRPr>
                    </a:p>
                  </a:txBody>
                  <a:tcPr marT="0" marB="0" anchor="ctr">
                    <a:lnL w="12700" cap="flat" cmpd="sng" algn="ctr">
                      <a:solidFill>
                        <a:srgbClr val="F9FDFD"/>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just">
                        <a:lnSpc>
                          <a:spcPct val="115000"/>
                        </a:lnSpc>
                        <a:spcAft>
                          <a:spcPts val="600"/>
                        </a:spcAft>
                      </a:pPr>
                      <a:r>
                        <a:rPr lang="fr-FR" sz="1300" i="1" u="none" dirty="0">
                          <a:solidFill>
                            <a:schemeClr val="tx1">
                              <a:lumMod val="75000"/>
                              <a:lumOff val="25000"/>
                            </a:schemeClr>
                          </a:solidFill>
                          <a:effectLst/>
                          <a:highlight>
                            <a:srgbClr val="FFFF00"/>
                          </a:highlight>
                          <a:latin typeface="+mn-lt"/>
                          <a:ea typeface="Calibri" panose="020F0502020204030204" pitchFamily="34" charset="0"/>
                          <a:cs typeface="Arial" panose="020B0604020202020204" pitchFamily="34" charset="0"/>
                        </a:rPr>
                        <a:t>Partage des données du bilan médicale vers le LRM depuis la tablette SMUR et vers d’autres SAMU. </a:t>
                      </a:r>
                    </a:p>
                  </a:txBody>
                  <a:tcPr marT="0" marB="0" anchor="ctr">
                    <a:lnL w="12700" cap="flat" cmpd="sng" algn="ctr">
                      <a:solidFill>
                        <a:srgbClr val="F9FDFD"/>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600"/>
                        </a:spcAft>
                      </a:pPr>
                      <a:endParaRPr lang="fr-FR" sz="1300" i="1" u="none" dirty="0">
                        <a:solidFill>
                          <a:schemeClr val="tx1">
                            <a:lumMod val="75000"/>
                            <a:lumOff val="25000"/>
                          </a:schemeClr>
                        </a:solidFill>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endParaRPr kumimoji="0" lang="fr-FR" sz="1300" b="0" i="1" u="none" strike="noStrike" kern="1200" cap="none" spc="0" normalizeH="0" baseline="0" noProof="0" dirty="0">
                        <a:ln>
                          <a:noFill/>
                        </a:ln>
                        <a:solidFill>
                          <a:prstClr val="black">
                            <a:lumMod val="75000"/>
                            <a:lumOff val="25000"/>
                          </a:prstClr>
                        </a:solidFill>
                        <a:effectLst/>
                        <a:highlight>
                          <a:srgbClr val="FFFF00"/>
                        </a:highlight>
                        <a:uLnTx/>
                        <a:uFillTx/>
                        <a:latin typeface="Arial" panose="020B0604020202020204"/>
                        <a:ea typeface="+mn-ea"/>
                        <a:cs typeface="+mn-cs"/>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kumimoji="0" lang="fr-FR" sz="1300" b="0" i="1" u="none" strike="noStrike" kern="1200" cap="none" spc="0" normalizeH="0" baseline="0" noProof="0" dirty="0">
                          <a:ln>
                            <a:noFill/>
                          </a:ln>
                          <a:solidFill>
                            <a:prstClr val="black">
                              <a:lumMod val="75000"/>
                              <a:lumOff val="25000"/>
                            </a:prstClr>
                          </a:solidFill>
                          <a:effectLst/>
                          <a:highlight>
                            <a:srgbClr val="FFFF00"/>
                          </a:highlight>
                          <a:uLnTx/>
                          <a:uFillTx/>
                          <a:latin typeface="Arial" panose="020B0604020202020204"/>
                          <a:ea typeface="+mn-ea"/>
                          <a:cs typeface="+mn-cs"/>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600"/>
                        </a:spcAft>
                      </a:pPr>
                      <a:endParaRPr lang="fr-FR" sz="1300" i="1" u="none" dirty="0">
                        <a:solidFill>
                          <a:schemeClr val="tx1">
                            <a:lumMod val="75000"/>
                            <a:lumOff val="25000"/>
                          </a:schemeClr>
                        </a:solidFill>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r>
                        <a:rPr lang="fr-FR" sz="1300" i="1" u="none" dirty="0">
                          <a:solidFill>
                            <a:schemeClr val="tx1">
                              <a:lumMod val="75000"/>
                              <a:lumOff val="25000"/>
                            </a:schemeClr>
                          </a:solidFill>
                          <a:effectLst/>
                          <a:highlight>
                            <a:srgbClr val="FFFF00"/>
                          </a:highlight>
                          <a:latin typeface="Arial" panose="020B0604020202020204" pitchFamily="34" charset="0"/>
                          <a:ea typeface="Calibri" panose="020F0502020204030204" pitchFamily="34" charset="0"/>
                          <a:cs typeface="Arial" panose="020B0604020202020204" pitchFamily="34" charset="0"/>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9065434"/>
                  </a:ext>
                </a:extLst>
              </a:tr>
              <a:tr h="35037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l">
                        <a:lnSpc>
                          <a:spcPct val="100000"/>
                        </a:lnSpc>
                        <a:spcAft>
                          <a:spcPts val="600"/>
                        </a:spcAft>
                      </a:pPr>
                      <a:r>
                        <a:rPr lang="fr-FR" sz="1300" u="none">
                          <a:solidFill>
                            <a:schemeClr val="tx1"/>
                          </a:solidFill>
                          <a:effectLst/>
                          <a:latin typeface="Arial" panose="020B0604020202020204" pitchFamily="34" charset="0"/>
                          <a:ea typeface="Calibri" panose="020F0502020204030204" pitchFamily="34" charset="0"/>
                          <a:cs typeface="Arial" panose="020B0604020202020204" pitchFamily="34" charset="0"/>
                        </a:rPr>
                        <a:t>Partage de positions</a:t>
                      </a:r>
                    </a:p>
                  </a:txBody>
                  <a:tcPr marT="0" marB="0" anchor="ctr">
                    <a:lnL w="12700" cap="flat" cmpd="sng" algn="ctr">
                      <a:solidFill>
                        <a:srgbClr val="D60951"/>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14999"/>
                        </a:lnSpc>
                        <a:spcBef>
                          <a:spcPts val="0"/>
                        </a:spcBef>
                        <a:spcAft>
                          <a:spcPts val="600"/>
                        </a:spcAft>
                        <a:buClrTx/>
                        <a:buSzTx/>
                        <a:buFontTx/>
                        <a:buNone/>
                        <a:tabLst/>
                        <a:defRPr/>
                      </a:pPr>
                      <a:r>
                        <a:rPr lang="fr-FR" sz="1300" b="1" i="1" dirty="0">
                          <a:solidFill>
                            <a:srgbClr val="00B050"/>
                          </a:solidFill>
                          <a:effectLst/>
                          <a:latin typeface="+mn-lt"/>
                          <a:ea typeface="Calibri" panose="020F0502020204030204" pitchFamily="34" charset="0"/>
                          <a:cs typeface="Arial"/>
                        </a:rPr>
                        <a:t>GEO-POS</a:t>
                      </a:r>
                    </a:p>
                  </a:txBody>
                  <a:tcPr marT="0" marB="0" anchor="ctr">
                    <a:lnL w="12700" cap="flat" cmpd="sng" algn="ctr">
                      <a:solidFill>
                        <a:srgbClr val="F9FDFD"/>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just">
                        <a:lnSpc>
                          <a:spcPct val="115000"/>
                        </a:lnSpc>
                        <a:spcAft>
                          <a:spcPts val="600"/>
                        </a:spcAft>
                      </a:pPr>
                      <a:r>
                        <a:rPr lang="fr-FR" sz="1300" i="1" u="none">
                          <a:solidFill>
                            <a:schemeClr val="tx1">
                              <a:lumMod val="75000"/>
                              <a:lumOff val="25000"/>
                            </a:schemeClr>
                          </a:solidFill>
                          <a:effectLst/>
                          <a:latin typeface="+mn-lt"/>
                          <a:ea typeface="Calibri" panose="020F0502020204030204" pitchFamily="34" charset="0"/>
                          <a:cs typeface="Arial" panose="020B0604020202020204" pitchFamily="34" charset="0"/>
                        </a:rPr>
                        <a:t>Partage des positions géographiques du SMUR. </a:t>
                      </a:r>
                    </a:p>
                  </a:txBody>
                  <a:tcPr marT="0" marB="0" anchor="ctr">
                    <a:lnL w="12700" cap="flat" cmpd="sng" algn="ctr">
                      <a:solidFill>
                        <a:srgbClr val="F9FDFD"/>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15000"/>
                        </a:lnSpc>
                        <a:spcBef>
                          <a:spcPts val="0"/>
                        </a:spcBef>
                        <a:spcAft>
                          <a:spcPts val="600"/>
                        </a:spcAft>
                        <a:buClrTx/>
                        <a:buSzTx/>
                        <a:buFontTx/>
                        <a:buNone/>
                        <a:tabLst/>
                        <a:defRPr/>
                      </a:pPr>
                      <a:r>
                        <a:rPr lang="fr-FR" sz="1300" i="1" u="none" dirty="0">
                          <a:solidFill>
                            <a:schemeClr val="tx1">
                              <a:lumMod val="75000"/>
                              <a:lumOff val="25000"/>
                            </a:schemeClr>
                          </a:solidFill>
                          <a:effectLs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endParaRPr kumimoji="0" lang="fr-FR" sz="1300" b="0" i="1" u="none" strike="noStrike" kern="1200" cap="none" spc="0" normalizeH="0" baseline="0" noProof="0">
                        <a:ln>
                          <a:noFill/>
                        </a:ln>
                        <a:solidFill>
                          <a:prstClr val="black">
                            <a:lumMod val="75000"/>
                            <a:lumOff val="25000"/>
                          </a:prstClr>
                        </a:solidFill>
                        <a:effectLst/>
                        <a:uLnTx/>
                        <a:uFillTx/>
                        <a:latin typeface="Arial" panose="020B0604020202020204"/>
                        <a:ea typeface="+mn-ea"/>
                        <a:cs typeface="+mn-cs"/>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kumimoji="0" lang="fr-FR" sz="1300" b="0" i="1" u="none" strike="noStrike" kern="1200" cap="none" spc="0" normalizeH="0" baseline="0" noProof="0">
                          <a:ln>
                            <a:noFill/>
                          </a:ln>
                          <a:solidFill>
                            <a:prstClr val="black">
                              <a:lumMod val="75000"/>
                              <a:lumOff val="25000"/>
                            </a:prstClr>
                          </a:solidFill>
                          <a:effectLst/>
                          <a:uLnTx/>
                          <a:uFillTx/>
                          <a:latin typeface="Arial" panose="020B0604020202020204"/>
                          <a:ea typeface="+mn-ea"/>
                          <a:cs typeface="+mn-cs"/>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lnSpc>
                          <a:spcPct val="115000"/>
                        </a:lnSpc>
                        <a:spcAft>
                          <a:spcPts val="600"/>
                        </a:spcAft>
                      </a:pPr>
                      <a:endParaRPr lang="fr-FR" sz="1300" i="1" u="none" dirty="0">
                        <a:solidFill>
                          <a:schemeClr val="tx1">
                            <a:lumMod val="75000"/>
                            <a:lumOff val="25000"/>
                          </a:schemeClr>
                        </a:solidFill>
                        <a:effectLst/>
                        <a:latin typeface="Arial" panose="020B0604020202020204" pitchFamily="34" charset="0"/>
                        <a:ea typeface="Calibri" panose="020F0502020204030204" pitchFamily="34" charset="0"/>
                        <a:cs typeface="Arial" panose="020B0604020202020204" pitchFamily="34" charset="0"/>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spcAft>
                          <a:spcPts val="600"/>
                        </a:spcAft>
                      </a:pPr>
                      <a:r>
                        <a:rPr lang="fr-FR" sz="1300" i="1" u="none" dirty="0">
                          <a:solidFill>
                            <a:schemeClr val="tx1">
                              <a:lumMod val="75000"/>
                              <a:lumOff val="25000"/>
                            </a:schemeClr>
                          </a:solidFill>
                          <a:effectLst/>
                          <a:latin typeface="Arial" panose="020B0604020202020204" pitchFamily="34" charset="0"/>
                          <a:ea typeface="Calibri" panose="020F0502020204030204" pitchFamily="34" charset="0"/>
                          <a:cs typeface="Arial" panose="020B0604020202020204" pitchFamily="34" charset="0"/>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4409188"/>
                  </a:ext>
                </a:extLst>
              </a:tr>
              <a:tr h="53617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lvl="0" algn="l">
                        <a:lnSpc>
                          <a:spcPct val="100000"/>
                        </a:lnSpc>
                        <a:spcAft>
                          <a:spcPts val="600"/>
                        </a:spcAft>
                        <a:buNone/>
                      </a:pPr>
                      <a:r>
                        <a:rPr lang="fr-FR" sz="1300" u="none" dirty="0">
                          <a:solidFill>
                            <a:schemeClr val="tx1"/>
                          </a:solidFill>
                          <a:effectLst/>
                        </a:rPr>
                        <a:t>Partage des statuts</a:t>
                      </a:r>
                      <a:endParaRPr lang="fr-FR" sz="1300" u="none" dirty="0">
                        <a:solidFill>
                          <a:schemeClr val="tx1"/>
                        </a:solidFill>
                        <a:effectLst/>
                        <a:latin typeface="Arial"/>
                        <a:cs typeface="Arial"/>
                      </a:endParaRPr>
                    </a:p>
                  </a:txBody>
                  <a:tcPr marT="0" marB="0" anchor="ctr">
                    <a:lnL w="12700" cap="flat" cmpd="sng" algn="ctr">
                      <a:solidFill>
                        <a:srgbClr val="D60951"/>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fr-FR" sz="1300" b="1" i="1" kern="1200" dirty="0">
                          <a:solidFill>
                            <a:srgbClr val="00B050"/>
                          </a:solidFill>
                          <a:effectLst/>
                          <a:latin typeface="Arial"/>
                          <a:ea typeface="+mn-ea"/>
                          <a:cs typeface="Arial"/>
                        </a:rPr>
                        <a:t>RS-SR</a:t>
                      </a:r>
                      <a:endParaRPr lang="fr-FR" sz="1300" dirty="0">
                        <a:solidFill>
                          <a:srgbClr val="00B050"/>
                        </a:solidFill>
                      </a:endParaRPr>
                    </a:p>
                  </a:txBody>
                  <a:tcPr marT="0" marB="0" anchor="ctr">
                    <a:lnL w="12700" cap="flat" cmpd="sng" algn="ctr">
                      <a:solidFill>
                        <a:srgbClr val="F9FDFD"/>
                      </a:solidFill>
                      <a:prstDash val="solid"/>
                      <a:round/>
                      <a:headEnd type="none" w="med" len="med"/>
                      <a:tailEnd type="none" w="med" len="med"/>
                    </a:lnL>
                    <a:lnR w="12700" cap="flat" cmpd="sng" algn="ctr">
                      <a:solidFill>
                        <a:srgbClr val="F9FDFD"/>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lvl="0" algn="just">
                        <a:lnSpc>
                          <a:spcPct val="114999"/>
                        </a:lnSpc>
                        <a:spcAft>
                          <a:spcPts val="600"/>
                        </a:spcAft>
                        <a:buNone/>
                      </a:pPr>
                      <a:r>
                        <a:rPr lang="fr-FR" sz="1300" i="1" u="none" dirty="0">
                          <a:solidFill>
                            <a:schemeClr val="tx1">
                              <a:lumMod val="75000"/>
                              <a:lumOff val="25000"/>
                            </a:schemeClr>
                          </a:solidFill>
                          <a:effectLst/>
                          <a:latin typeface="+mn-lt"/>
                          <a:cs typeface="Arial"/>
                        </a:rPr>
                        <a:t>Partage des dates et heures de chaque état de situation du SMUR (ex. départ base, arrivée sur les lieux de l’intervention, etc.). </a:t>
                      </a:r>
                    </a:p>
                  </a:txBody>
                  <a:tcPr marT="0" marB="0" anchor="ctr">
                    <a:lnL w="12700" cap="flat" cmpd="sng" algn="ctr">
                      <a:solidFill>
                        <a:srgbClr val="F9FDFD"/>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auto" latinLnBrk="0" hangingPunct="1">
                        <a:lnSpc>
                          <a:spcPct val="114999"/>
                        </a:lnSpc>
                        <a:spcBef>
                          <a:spcPts val="0"/>
                        </a:spcBef>
                        <a:spcAft>
                          <a:spcPts val="600"/>
                        </a:spcAft>
                        <a:buClrTx/>
                        <a:buSzTx/>
                        <a:buFontTx/>
                        <a:buNone/>
                        <a:tabLst/>
                        <a:defRPr/>
                      </a:pPr>
                      <a:r>
                        <a:rPr lang="fr-FR" sz="1300" i="1" u="none" dirty="0">
                          <a:solidFill>
                            <a:schemeClr val="tx1">
                              <a:lumMod val="75000"/>
                              <a:lumOff val="25000"/>
                            </a:schemeClr>
                          </a:solidFill>
                          <a:effectLst/>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endParaRPr kumimoji="0" lang="fr-FR" sz="1300" b="0" i="1" u="none" strike="noStrike" kern="1200" cap="none" spc="0" normalizeH="0" baseline="0" noProof="0" dirty="0">
                        <a:ln>
                          <a:noFill/>
                        </a:ln>
                        <a:solidFill>
                          <a:prstClr val="black">
                            <a:lumMod val="75000"/>
                            <a:lumOff val="25000"/>
                          </a:prstClr>
                        </a:solidFill>
                        <a:effectLst/>
                        <a:uLnTx/>
                        <a:uFillTx/>
                        <a:latin typeface="Arial" panose="020B0604020202020204"/>
                        <a:ea typeface="+mn-ea"/>
                        <a:cs typeface="+mn-cs"/>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15000"/>
                        </a:lnSpc>
                        <a:spcBef>
                          <a:spcPts val="0"/>
                        </a:spcBef>
                        <a:spcAft>
                          <a:spcPts val="600"/>
                        </a:spcAft>
                        <a:buClrTx/>
                        <a:buSzTx/>
                        <a:buFontTx/>
                        <a:buNone/>
                        <a:tabLst/>
                        <a:defRPr/>
                      </a:pPr>
                      <a:r>
                        <a:rPr kumimoji="0" lang="fr-FR" sz="1300" b="0" i="1" u="none" strike="noStrike" kern="1200" cap="none" spc="0" normalizeH="0" baseline="0" noProof="0">
                          <a:ln>
                            <a:noFill/>
                          </a:ln>
                          <a:solidFill>
                            <a:prstClr val="black">
                              <a:lumMod val="75000"/>
                              <a:lumOff val="25000"/>
                            </a:prstClr>
                          </a:solidFill>
                          <a:effectLst/>
                          <a:uLnTx/>
                          <a:uFillTx/>
                          <a:latin typeface="Arial" panose="020B0604020202020204"/>
                          <a:ea typeface="+mn-ea"/>
                          <a:cs typeface="+mn-cs"/>
                        </a:rPr>
                        <a:t>X</a:t>
                      </a: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lvl="0" algn="ctr">
                        <a:lnSpc>
                          <a:spcPct val="114999"/>
                        </a:lnSpc>
                        <a:spcAft>
                          <a:spcPts val="600"/>
                        </a:spcAft>
                        <a:buNone/>
                      </a:pPr>
                      <a:endParaRPr lang="fr-FR" sz="1300" i="1" u="none">
                        <a:solidFill>
                          <a:schemeClr val="tx1">
                            <a:lumMod val="75000"/>
                            <a:lumOff val="25000"/>
                          </a:schemeClr>
                        </a:solidFill>
                        <a:effectLst/>
                        <a:latin typeface="Arial"/>
                        <a:cs typeface="Arial"/>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14999"/>
                        </a:lnSpc>
                        <a:spcAft>
                          <a:spcPts val="600"/>
                        </a:spcAft>
                        <a:buNone/>
                      </a:pPr>
                      <a:endParaRPr lang="fr-FR" sz="1300" i="1" u="none" dirty="0">
                        <a:solidFill>
                          <a:schemeClr val="tx1">
                            <a:lumMod val="75000"/>
                            <a:lumOff val="25000"/>
                          </a:schemeClr>
                        </a:solidFill>
                        <a:effectLst/>
                        <a:latin typeface="Arial"/>
                        <a:cs typeface="Arial"/>
                      </a:endParaRPr>
                    </a:p>
                  </a:txBody>
                  <a:tcPr marT="0" marB="0" anchor="ctr">
                    <a:lnL w="12700" cap="flat" cmpd="sng" algn="ctr">
                      <a:solidFill>
                        <a:srgbClr val="D60951"/>
                      </a:solidFill>
                      <a:prstDash val="solid"/>
                      <a:round/>
                      <a:headEnd type="none" w="med" len="med"/>
                      <a:tailEnd type="none" w="med" len="med"/>
                    </a:lnL>
                    <a:lnR w="12700" cap="flat" cmpd="sng" algn="ctr">
                      <a:solidFill>
                        <a:srgbClr val="D60951"/>
                      </a:solidFill>
                      <a:prstDash val="solid"/>
                      <a:round/>
                      <a:headEnd type="none" w="med" len="med"/>
                      <a:tailEnd type="none" w="med" len="med"/>
                    </a:lnR>
                    <a:lnT w="12700" cap="flat" cmpd="sng" algn="ctr">
                      <a:solidFill>
                        <a:srgbClr val="D60951"/>
                      </a:solidFill>
                      <a:prstDash val="solid"/>
                      <a:round/>
                      <a:headEnd type="none" w="med" len="med"/>
                      <a:tailEnd type="none" w="med" len="med"/>
                    </a:lnT>
                    <a:lnB w="12700" cap="flat" cmpd="sng" algn="ctr">
                      <a:solidFill>
                        <a:srgbClr val="D6095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9594838"/>
                  </a:ext>
                </a:extLst>
              </a:tr>
            </a:tbl>
          </a:graphicData>
        </a:graphic>
      </p:graphicFrame>
    </p:spTree>
    <p:extLst>
      <p:ext uri="{BB962C8B-B14F-4D97-AF65-F5344CB8AC3E}">
        <p14:creationId xmlns:p14="http://schemas.microsoft.com/office/powerpoint/2010/main" val="3899028172"/>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C5E3F-402C-E877-5F33-06A916A644A9}"/>
              </a:ext>
            </a:extLst>
          </p:cNvPr>
          <p:cNvSpPr>
            <a:spLocks noGrp="1"/>
          </p:cNvSpPr>
          <p:nvPr>
            <p:ph type="title"/>
          </p:nvPr>
        </p:nvSpPr>
        <p:spPr>
          <a:xfrm>
            <a:off x="490831" y="2285599"/>
            <a:ext cx="7094335" cy="1462781"/>
          </a:xfrm>
        </p:spPr>
        <p:txBody>
          <a:bodyPr/>
          <a:lstStyle/>
          <a:p>
            <a:r>
              <a:rPr lang="fr-FR"/>
              <a:t>2.1. Chantier Technique</a:t>
            </a:r>
          </a:p>
        </p:txBody>
      </p:sp>
      <p:sp>
        <p:nvSpPr>
          <p:cNvPr id="3" name="Espace réservé du texte 2">
            <a:extLst>
              <a:ext uri="{FF2B5EF4-FFF2-40B4-BE49-F238E27FC236}">
                <a16:creationId xmlns:a16="http://schemas.microsoft.com/office/drawing/2014/main" id="{576851C2-FCF9-A10F-B609-B20EB79D11F6}"/>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41199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ABF17631-946A-3F06-24B5-2A1E8133917E}"/>
              </a:ext>
            </a:extLst>
          </p:cNvPr>
          <p:cNvSpPr>
            <a:spLocks noGrp="1"/>
          </p:cNvSpPr>
          <p:nvPr>
            <p:ph type="body" sz="quarter" idx="10"/>
          </p:nvPr>
        </p:nvSpPr>
        <p:spPr/>
        <p:txBody>
          <a:bodyPr/>
          <a:lstStyle/>
          <a:p>
            <a:r>
              <a:rPr lang="fr-FR"/>
              <a:t>Point de situation des travaux techniques</a:t>
            </a:r>
          </a:p>
        </p:txBody>
      </p:sp>
      <p:grpSp>
        <p:nvGrpSpPr>
          <p:cNvPr id="14" name="Group 11">
            <a:extLst>
              <a:ext uri="{FF2B5EF4-FFF2-40B4-BE49-F238E27FC236}">
                <a16:creationId xmlns:a16="http://schemas.microsoft.com/office/drawing/2014/main" id="{2EDC39A1-B281-1769-C65D-6A5F727DC0DB}"/>
              </a:ext>
            </a:extLst>
          </p:cNvPr>
          <p:cNvGrpSpPr/>
          <p:nvPr/>
        </p:nvGrpSpPr>
        <p:grpSpPr>
          <a:xfrm>
            <a:off x="720000" y="1065409"/>
            <a:ext cx="10752000" cy="5344916"/>
            <a:chOff x="755576" y="1183955"/>
            <a:chExt cx="3240360" cy="2162716"/>
          </a:xfrm>
        </p:grpSpPr>
        <p:sp>
          <p:nvSpPr>
            <p:cNvPr id="15" name="Rectangle: Rounded Corners 8">
              <a:extLst>
                <a:ext uri="{FF2B5EF4-FFF2-40B4-BE49-F238E27FC236}">
                  <a16:creationId xmlns:a16="http://schemas.microsoft.com/office/drawing/2014/main" id="{297D9475-F35D-9C38-F063-A396F8A4933D}"/>
                </a:ext>
              </a:extLst>
            </p:cNvPr>
            <p:cNvSpPr/>
            <p:nvPr/>
          </p:nvSpPr>
          <p:spPr>
            <a:xfrm>
              <a:off x="755576" y="1307768"/>
              <a:ext cx="3240360" cy="2038903"/>
            </a:xfrm>
            <a:prstGeom prst="roundRect">
              <a:avLst>
                <a:gd name="adj" fmla="val 3667"/>
              </a:avLst>
            </a:prstGeom>
            <a:noFill/>
            <a:ln w="12700" cap="flat" cmpd="sng" algn="ctr">
              <a:solidFill>
                <a:srgbClr val="D60951"/>
              </a:solidFill>
              <a:prstDash val="solid"/>
            </a:ln>
            <a:effectLst/>
          </p:spPr>
          <p:txBody>
            <a:bodyPr lIns="121920" tIns="144000" rIns="121920" bIns="60960" rtlCol="0" anchor="t"/>
            <a:lstStyle/>
            <a:p>
              <a:pPr marL="0" marR="0" lvl="0" indent="0" algn="just" defTabSz="1219170" eaLnBrk="1" fontAlgn="auto" latinLnBrk="0" hangingPunct="1">
                <a:lnSpc>
                  <a:spcPct val="100000"/>
                </a:lnSpc>
                <a:spcBef>
                  <a:spcPts val="0"/>
                </a:spcBef>
                <a:spcAft>
                  <a:spcPts val="0"/>
                </a:spcAft>
                <a:buClrTx/>
                <a:buSzTx/>
                <a:buFontTx/>
                <a:buNone/>
                <a:tabLst/>
                <a:defRPr/>
              </a:pPr>
              <a:endParaRPr lang="fr-FR" sz="1000" b="1" kern="0" dirty="0">
                <a:solidFill>
                  <a:srgbClr val="000000">
                    <a:lumMod val="65000"/>
                    <a:lumOff val="35000"/>
                  </a:srgbClr>
                </a:solidFill>
                <a:latin typeface="Arial"/>
                <a:cs typeface="Arial"/>
              </a:endParaRPr>
            </a:p>
            <a:p>
              <a:pPr algn="just"/>
              <a:r>
                <a:rPr lang="fr-FR" sz="1600" b="1" dirty="0">
                  <a:solidFill>
                    <a:schemeClr val="tx1"/>
                  </a:solidFill>
                </a:rPr>
                <a:t>Disponible</a:t>
              </a:r>
              <a:endParaRPr lang="fr-FR" sz="1600" dirty="0">
                <a:solidFill>
                  <a:schemeClr val="tx1"/>
                </a:solidFill>
              </a:endParaRPr>
            </a:p>
            <a:p>
              <a:pPr marL="285750" indent="-285750" algn="just">
                <a:buClr>
                  <a:schemeClr val="accent6"/>
                </a:buClr>
                <a:buFont typeface="Wingdings,Sans-Serif" panose="05000000000000000000" pitchFamily="2" charset="2"/>
                <a:buChar char="ü"/>
              </a:pPr>
              <a:r>
                <a:rPr lang="fr-FR" sz="1600" dirty="0">
                  <a:solidFill>
                    <a:schemeClr val="bg1">
                      <a:lumMod val="50000"/>
                    </a:schemeClr>
                  </a:solidFill>
                </a:rPr>
                <a:t>Rationalisation des environnements : intégration &gt; bac-à-sable (tests éditeurs) &gt; </a:t>
              </a:r>
              <a:r>
                <a:rPr lang="fr-FR" sz="1600" dirty="0" err="1">
                  <a:solidFill>
                    <a:schemeClr val="bg1">
                      <a:lumMod val="50000"/>
                    </a:schemeClr>
                  </a:solidFill>
                </a:rPr>
                <a:t>pré-prod</a:t>
              </a:r>
              <a:r>
                <a:rPr lang="fr-FR" sz="1600" dirty="0">
                  <a:solidFill>
                    <a:schemeClr val="bg1">
                      <a:lumMod val="50000"/>
                    </a:schemeClr>
                  </a:solidFill>
                </a:rPr>
                <a:t> (tests SAMU) &gt; prod</a:t>
              </a:r>
            </a:p>
            <a:p>
              <a:pPr marL="285750" indent="-285750" algn="just">
                <a:buClr>
                  <a:schemeClr val="accent6"/>
                </a:buClr>
                <a:buFont typeface="Wingdings,Sans-Serif" panose="05000000000000000000" pitchFamily="2" charset="2"/>
                <a:buChar char="ü"/>
              </a:pPr>
              <a:r>
                <a:rPr lang="fr-FR" sz="1600" dirty="0">
                  <a:solidFill>
                    <a:schemeClr val="bg1">
                      <a:lumMod val="50000"/>
                    </a:schemeClr>
                  </a:solidFill>
                </a:rPr>
                <a:t>Multi-versions : </a:t>
              </a:r>
              <a:r>
                <a:rPr lang="fr-FR" sz="1600" dirty="0" err="1">
                  <a:solidFill>
                    <a:schemeClr val="bg1">
                      <a:lumMod val="50000"/>
                    </a:schemeClr>
                  </a:solidFill>
                </a:rPr>
                <a:t>vHost</a:t>
              </a:r>
              <a:r>
                <a:rPr lang="fr-FR" sz="1600" dirty="0">
                  <a:solidFill>
                    <a:schemeClr val="bg1">
                      <a:lumMod val="50000"/>
                    </a:schemeClr>
                  </a:solidFill>
                </a:rPr>
                <a:t> RabbitMQ par périmètre et version (</a:t>
              </a:r>
              <a:r>
                <a:rPr lang="fr-FR" sz="1600" b="1" dirty="0">
                  <a:solidFill>
                    <a:schemeClr val="bg1">
                      <a:lumMod val="50000"/>
                    </a:schemeClr>
                  </a:solidFill>
                </a:rPr>
                <a:t>/15-15_v1.5</a:t>
              </a:r>
              <a:r>
                <a:rPr lang="fr-FR" sz="1600" dirty="0">
                  <a:solidFill>
                    <a:schemeClr val="bg1">
                      <a:lumMod val="50000"/>
                    </a:schemeClr>
                  </a:solidFill>
                </a:rPr>
                <a:t>, /15-nexsis_v1.8, …) au lieu de /</a:t>
              </a:r>
            </a:p>
            <a:p>
              <a:pPr marL="285750" indent="-285750" algn="just">
                <a:buClr>
                  <a:schemeClr val="accent6"/>
                </a:buClr>
                <a:buFont typeface="Wingdings,Sans-Serif" panose="05000000000000000000" pitchFamily="2" charset="2"/>
                <a:buChar char="ü"/>
              </a:pPr>
              <a:r>
                <a:rPr lang="fr-FR" sz="1600" dirty="0">
                  <a:solidFill>
                    <a:schemeClr val="bg1">
                      <a:lumMod val="50000"/>
                    </a:schemeClr>
                  </a:solidFill>
                </a:rPr>
                <a:t>Spécifications AsyncAPI à nouveau disponibles (</a:t>
              </a:r>
              <a:r>
                <a:rPr lang="fr-FR" sz="1600" dirty="0">
                  <a:solidFill>
                    <a:schemeClr val="bg1">
                      <a:lumMod val="50000"/>
                    </a:schemeClr>
                  </a:solidFill>
                  <a:hlinkClick r:id="rId2">
                    <a:extLst>
                      <a:ext uri="{A12FA001-AC4F-418D-AE19-62706E023703}">
                        <ahyp:hlinkClr xmlns:ahyp="http://schemas.microsoft.com/office/drawing/2018/hyperlinkcolor" val="tx"/>
                      </a:ext>
                    </a:extLst>
                  </a:hlinkClick>
                </a:rPr>
                <a:t>https://hub.esante.gouv.fr/specs</a:t>
              </a:r>
              <a:r>
                <a:rPr lang="fr-FR" sz="1600" dirty="0">
                  <a:solidFill>
                    <a:schemeClr val="bg1">
                      <a:lumMod val="50000"/>
                    </a:schemeClr>
                  </a:solidFill>
                </a:rPr>
                <a:t>)</a:t>
              </a:r>
            </a:p>
            <a:p>
              <a:pPr marL="285750" indent="-285750" algn="just">
                <a:buClr>
                  <a:schemeClr val="accent6"/>
                </a:buClr>
                <a:buFont typeface="Wingdings,Sans-Serif" panose="05000000000000000000" pitchFamily="2" charset="2"/>
                <a:buChar char="ü"/>
              </a:pPr>
              <a:r>
                <a:rPr lang="fr-FR" sz="1600" dirty="0">
                  <a:solidFill>
                    <a:schemeClr val="bg1">
                      <a:lumMod val="50000"/>
                    </a:schemeClr>
                  </a:solidFill>
                </a:rPr>
                <a:t>Migration vers l’IGC Santé : tous nos certificats puis de </a:t>
              </a:r>
              <a:r>
                <a:rPr lang="fr-FR" sz="1600" dirty="0">
                  <a:solidFill>
                    <a:schemeClr val="tx1"/>
                  </a:solidFill>
                </a:rPr>
                <a:t>nos truststore à venir → </a:t>
              </a:r>
              <a:r>
                <a:rPr lang="fr-FR" sz="1600" b="1" dirty="0">
                  <a:solidFill>
                    <a:schemeClr val="tx1"/>
                  </a:solidFill>
                </a:rPr>
                <a:t>actions éditeurs nécessaires</a:t>
              </a:r>
            </a:p>
            <a:p>
              <a:pPr marL="285750" indent="-285750" algn="just">
                <a:buClr>
                  <a:srgbClr val="95C23D"/>
                </a:buClr>
                <a:buFont typeface="Wingdings,Sans-Serif" panose="05000000000000000000" pitchFamily="2" charset="2"/>
                <a:buChar char="ü"/>
              </a:pPr>
              <a:r>
                <a:rPr lang="fr-FR" sz="1600" dirty="0">
                  <a:solidFill>
                    <a:schemeClr val="bg1">
                      <a:lumMod val="50000"/>
                    </a:schemeClr>
                  </a:solidFill>
                </a:rPr>
                <a:t>LRM : migration Vue3 et améliorations diverses (accélérations, correction de bugs, …)</a:t>
              </a:r>
            </a:p>
            <a:p>
              <a:pPr marL="285750" indent="-285750" algn="just">
                <a:buClr>
                  <a:srgbClr val="95C23D"/>
                </a:buClr>
                <a:buFont typeface="Wingdings,Sans-Serif" panose="05000000000000000000" pitchFamily="2" charset="2"/>
                <a:buChar char="ü"/>
              </a:pPr>
              <a:r>
                <a:rPr lang="fr-FR" sz="1600" dirty="0">
                  <a:solidFill>
                    <a:schemeClr val="tx1"/>
                  </a:solidFill>
                </a:rPr>
                <a:t>LRM et multi-versions : gestion des </a:t>
              </a:r>
              <a:r>
                <a:rPr lang="fr-FR" sz="1600" dirty="0" err="1">
                  <a:solidFill>
                    <a:schemeClr val="tx1"/>
                  </a:solidFill>
                </a:rPr>
                <a:t>vHosts</a:t>
              </a:r>
              <a:r>
                <a:rPr lang="fr-FR" sz="1600" dirty="0">
                  <a:solidFill>
                    <a:schemeClr val="tx1"/>
                  </a:solidFill>
                </a:rPr>
                <a:t> dans le LRM de test</a:t>
              </a:r>
            </a:p>
            <a:p>
              <a:pPr marL="285750" indent="-285750" algn="just">
                <a:buClr>
                  <a:srgbClr val="95C23D"/>
                </a:buClr>
                <a:buFont typeface="Wingdings,Sans-Serif" panose="05000000000000000000" pitchFamily="2" charset="2"/>
                <a:buChar char="ü"/>
              </a:pPr>
              <a:r>
                <a:rPr lang="fr-FR" sz="1600" dirty="0">
                  <a:solidFill>
                    <a:schemeClr val="tx1"/>
                  </a:solidFill>
                </a:rPr>
                <a:t>Monitoring et </a:t>
              </a:r>
              <a:r>
                <a:rPr lang="fr-FR" sz="1600" dirty="0" err="1">
                  <a:solidFill>
                    <a:schemeClr val="tx1"/>
                  </a:solidFill>
                </a:rPr>
                <a:t>alerting</a:t>
              </a:r>
              <a:r>
                <a:rPr lang="fr-FR" sz="1600" dirty="0">
                  <a:solidFill>
                    <a:schemeClr val="tx1"/>
                  </a:solidFill>
                </a:rPr>
                <a:t> améliorés</a:t>
              </a:r>
            </a:p>
            <a:p>
              <a:pPr marL="285750" indent="-285750" algn="just">
                <a:buClr>
                  <a:srgbClr val="95C23D"/>
                </a:buClr>
                <a:buFont typeface="Wingdings,Sans-Serif" panose="05000000000000000000" pitchFamily="2" charset="2"/>
                <a:buChar char="ü"/>
              </a:pPr>
              <a:endParaRPr lang="fr-FR" sz="1600" dirty="0">
                <a:solidFill>
                  <a:schemeClr val="tx1"/>
                </a:solidFill>
              </a:endParaRPr>
            </a:p>
            <a:p>
              <a:pPr algn="just">
                <a:buClr>
                  <a:srgbClr val="FFC000"/>
                </a:buClr>
              </a:pPr>
              <a:r>
                <a:rPr lang="fr-FR" sz="1600" b="1" i="1" dirty="0">
                  <a:solidFill>
                    <a:schemeClr val="tx1"/>
                  </a:solidFill>
                </a:rPr>
                <a:t>En cours</a:t>
              </a:r>
            </a:p>
            <a:p>
              <a:pPr marL="285750" indent="-285750" algn="just">
                <a:buClr>
                  <a:srgbClr val="FFC000"/>
                </a:buClr>
                <a:buFont typeface="Wingdings,Sans-Serif" panose="05000000000000000000" pitchFamily="2" charset="2"/>
                <a:buChar char="v"/>
              </a:pPr>
              <a:r>
                <a:rPr lang="fr-FR" sz="1600" dirty="0">
                  <a:solidFill>
                    <a:schemeClr val="tx1"/>
                  </a:solidFill>
                </a:rPr>
                <a:t>Reprise des fonctionnalités de recette du LRM de test et ajout de tests de non-régression</a:t>
              </a:r>
            </a:p>
            <a:p>
              <a:pPr marL="285750" indent="-285750" algn="just">
                <a:buClr>
                  <a:srgbClr val="FFC000"/>
                </a:buClr>
                <a:buFont typeface="Wingdings,Sans-Serif" panose="05000000000000000000" pitchFamily="2" charset="2"/>
                <a:buChar char="v"/>
              </a:pPr>
              <a:r>
                <a:rPr lang="fr-FR" sz="1600" dirty="0">
                  <a:solidFill>
                    <a:schemeClr val="tx1"/>
                  </a:solidFill>
                </a:rPr>
                <a:t>Renforcement continu de l’infrastructure et des process de RUN</a:t>
              </a:r>
            </a:p>
            <a:p>
              <a:pPr marL="285750" indent="-285750" algn="just">
                <a:buClr>
                  <a:srgbClr val="FFC000"/>
                </a:buClr>
                <a:buFont typeface="Wingdings,Sans-Serif" panose="05000000000000000000" pitchFamily="2" charset="2"/>
                <a:buChar char="v"/>
              </a:pPr>
              <a:r>
                <a:rPr lang="fr-FR" sz="1600" dirty="0">
                  <a:solidFill>
                    <a:schemeClr val="tx1"/>
                  </a:solidFill>
                </a:rPr>
                <a:t>Client et SDK Java complet</a:t>
              </a:r>
            </a:p>
            <a:p>
              <a:pPr algn="just">
                <a:buClr>
                  <a:srgbClr val="FFC000"/>
                </a:buClr>
              </a:pPr>
              <a:endParaRPr lang="fr-FR" sz="1600" dirty="0">
                <a:solidFill>
                  <a:schemeClr val="tx1"/>
                </a:solidFill>
              </a:endParaRPr>
            </a:p>
            <a:p>
              <a:pPr algn="just"/>
              <a:r>
                <a:rPr lang="fr-FR" sz="1600" b="1" i="1" dirty="0">
                  <a:solidFill>
                    <a:schemeClr val="tx1"/>
                  </a:solidFill>
                </a:rPr>
                <a:t>À venir</a:t>
              </a:r>
            </a:p>
            <a:p>
              <a:pPr marL="285750" marR="0" lvl="0" indent="-285750" algn="just" defTabSz="914400" eaLnBrk="1" fontAlgn="auto" latinLnBrk="0" hangingPunct="1">
                <a:lnSpc>
                  <a:spcPct val="100000"/>
                </a:lnSpc>
                <a:spcBef>
                  <a:spcPts val="0"/>
                </a:spcBef>
                <a:spcAft>
                  <a:spcPts val="0"/>
                </a:spcAft>
                <a:buClr>
                  <a:srgbClr val="0070C0"/>
                </a:buClr>
                <a:buSzTx/>
                <a:buFont typeface="Wingdings" panose="05000000000000000000" pitchFamily="2" charset="2"/>
                <a:buChar char="Ø"/>
                <a:tabLst/>
                <a:defRPr/>
              </a:pPr>
              <a:r>
                <a:rPr lang="fr-FR" sz="1600" dirty="0">
                  <a:solidFill>
                    <a:schemeClr val="tx1"/>
                  </a:solidFill>
                </a:rPr>
                <a:t>Multi-versions : </a:t>
              </a:r>
            </a:p>
            <a:p>
              <a:pPr marL="742950" lvl="1" indent="-285750" algn="just">
                <a:buClr>
                  <a:srgbClr val="0070C0"/>
                </a:buClr>
                <a:buFont typeface="Wingdings" panose="05000000000000000000" pitchFamily="2" charset="2"/>
                <a:buChar char="Ø"/>
                <a:defRPr/>
              </a:pPr>
              <a:r>
                <a:rPr lang="fr-FR" sz="1600" dirty="0">
                  <a:solidFill>
                    <a:schemeClr val="tx1"/>
                  </a:solidFill>
                </a:rPr>
                <a:t>Partage plus clair des correspondances entre version de la librairie, </a:t>
              </a:r>
              <a:r>
                <a:rPr lang="fr-FR" sz="1600" dirty="0" err="1">
                  <a:solidFill>
                    <a:schemeClr val="tx1"/>
                  </a:solidFill>
                </a:rPr>
                <a:t>vHosts</a:t>
              </a:r>
              <a:r>
                <a:rPr lang="fr-FR" sz="1600" dirty="0">
                  <a:solidFill>
                    <a:schemeClr val="tx1"/>
                  </a:solidFill>
                </a:rPr>
                <a:t> et messages</a:t>
              </a:r>
            </a:p>
            <a:p>
              <a:pPr marL="742950" lvl="1" indent="-285750" algn="just">
                <a:buClr>
                  <a:srgbClr val="0070C0"/>
                </a:buClr>
                <a:buFont typeface="Wingdings" panose="05000000000000000000" pitchFamily="2" charset="2"/>
                <a:buChar char="Ø"/>
                <a:defRPr/>
              </a:pPr>
              <a:r>
                <a:rPr lang="fr-FR" sz="1600" dirty="0">
                  <a:solidFill>
                    <a:schemeClr val="tx1"/>
                  </a:solidFill>
                </a:rPr>
                <a:t>Limitation et contrôle des types de messages utilisés sur chaque </a:t>
              </a:r>
              <a:r>
                <a:rPr lang="fr-FR" sz="1600" dirty="0" err="1">
                  <a:solidFill>
                    <a:schemeClr val="tx1"/>
                  </a:solidFill>
                </a:rPr>
                <a:t>vHost</a:t>
              </a:r>
              <a:endParaRPr lang="fr-FR" sz="1600" dirty="0">
                <a:solidFill>
                  <a:schemeClr val="tx1"/>
                </a:solidFill>
              </a:endParaRPr>
            </a:p>
            <a:p>
              <a:pPr marL="742950" lvl="1" indent="-285750" algn="just">
                <a:buClr>
                  <a:srgbClr val="0070C0"/>
                </a:buClr>
                <a:buFont typeface="Wingdings" panose="05000000000000000000" pitchFamily="2" charset="2"/>
                <a:buChar char="Ø"/>
                <a:defRPr/>
              </a:pPr>
              <a:r>
                <a:rPr lang="fr-FR" sz="1600" dirty="0">
                  <a:solidFill>
                    <a:schemeClr val="tx1"/>
                  </a:solidFill>
                </a:rPr>
                <a:t>Librairie Java à jour pour gérer le multi-version</a:t>
              </a:r>
            </a:p>
            <a:p>
              <a:pPr marL="838190" lvl="1" indent="-380990" algn="just" defTabSz="1219170">
                <a:buClr>
                  <a:srgbClr val="D60951"/>
                </a:buClr>
                <a:buFont typeface="Wingdings,Sans-Serif" panose="05000000000000000000" pitchFamily="2" charset="2"/>
                <a:buChar char="Ø"/>
                <a:defRPr/>
              </a:pPr>
              <a:endParaRPr kumimoji="0" lang="fr-FR" sz="1400" b="0" i="0" u="none" strike="noStrike" kern="0" cap="none" spc="0" normalizeH="0" baseline="0" noProof="0" dirty="0">
                <a:ln>
                  <a:noFill/>
                </a:ln>
                <a:solidFill>
                  <a:srgbClr val="000000">
                    <a:lumMod val="65000"/>
                    <a:lumOff val="35000"/>
                  </a:srgbClr>
                </a:solidFill>
                <a:effectLst/>
                <a:uLnTx/>
                <a:uFillTx/>
                <a:latin typeface="Arial"/>
                <a:cs typeface="Arial"/>
              </a:endParaRPr>
            </a:p>
          </p:txBody>
        </p:sp>
        <p:sp>
          <p:nvSpPr>
            <p:cNvPr id="16" name="Rectangle 15">
              <a:extLst>
                <a:ext uri="{FF2B5EF4-FFF2-40B4-BE49-F238E27FC236}">
                  <a16:creationId xmlns:a16="http://schemas.microsoft.com/office/drawing/2014/main" id="{FFBD3F89-1CD1-E610-0E4E-C83F9D3481B2}"/>
                </a:ext>
              </a:extLst>
            </p:cNvPr>
            <p:cNvSpPr/>
            <p:nvPr/>
          </p:nvSpPr>
          <p:spPr>
            <a:xfrm>
              <a:off x="755576" y="1183955"/>
              <a:ext cx="3240360" cy="226465"/>
            </a:xfrm>
            <a:prstGeom prst="rect">
              <a:avLst/>
            </a:prstGeom>
            <a:solidFill>
              <a:srgbClr val="D60951"/>
            </a:solidFill>
            <a:ln w="12700" cap="flat" cmpd="sng" algn="ctr">
              <a:solidFill>
                <a:srgbClr val="D60951"/>
              </a:solidFill>
              <a:prstDash val="solid"/>
            </a:ln>
            <a:effectLst/>
          </p:spPr>
          <p:txBody>
            <a:bodyPr rtlCol="0" anchor="ctr"/>
            <a:lstStyle/>
            <a:p>
              <a:pPr marL="0" marR="0" lvl="0" indent="0" defTabSz="1219170" eaLnBrk="1" fontAlgn="auto" latinLnBrk="0" hangingPunct="1">
                <a:lnSpc>
                  <a:spcPct val="100000"/>
                </a:lnSpc>
                <a:spcBef>
                  <a:spcPts val="0"/>
                </a:spcBef>
                <a:spcAft>
                  <a:spcPts val="0"/>
                </a:spcAft>
                <a:buClrTx/>
                <a:buSzTx/>
                <a:buFontTx/>
                <a:buNone/>
                <a:tabLst/>
                <a:defRPr/>
              </a:pPr>
              <a:r>
                <a:rPr kumimoji="0" lang="fr-FR" sz="1867" b="1" i="0" u="none" strike="noStrike" kern="0" cap="none" spc="0" normalizeH="0" baseline="0" noProof="0">
                  <a:ln>
                    <a:noFill/>
                  </a:ln>
                  <a:solidFill>
                    <a:srgbClr val="FFFFFF"/>
                  </a:solidFill>
                  <a:effectLst/>
                  <a:uLnTx/>
                  <a:uFillTx/>
                  <a:latin typeface="Arial"/>
                  <a:cs typeface="Arial"/>
                </a:rPr>
                <a:t>Chantier technique</a:t>
              </a:r>
            </a:p>
          </p:txBody>
        </p:sp>
      </p:grpSp>
      <p:sp>
        <p:nvSpPr>
          <p:cNvPr id="3" name="Espace réservé du pied de page 4">
            <a:extLst>
              <a:ext uri="{FF2B5EF4-FFF2-40B4-BE49-F238E27FC236}">
                <a16:creationId xmlns:a16="http://schemas.microsoft.com/office/drawing/2014/main" id="{342C4ED3-C384-F07B-CFBD-905F5B04DBBE}"/>
              </a:ext>
            </a:extLst>
          </p:cNvPr>
          <p:cNvSpPr>
            <a:spLocks noGrp="1"/>
          </p:cNvSpPr>
          <p:nvPr>
            <p:ph type="ftr" sz="quarter" idx="3"/>
          </p:nvPr>
        </p:nvSpPr>
        <p:spPr>
          <a:xfrm>
            <a:off x="545004" y="6333323"/>
            <a:ext cx="9235315" cy="365125"/>
          </a:xfrm>
        </p:spPr>
        <p:txBody>
          <a:bodyPr/>
          <a:lstStyle/>
          <a:p>
            <a:r>
              <a:rPr lang="fr-FR" dirty="0"/>
              <a:t>Hub Santé – GT Territoires n°2 – Novembre 2024</a:t>
            </a:r>
            <a:endParaRPr lang="fr-FR" dirty="0">
              <a:latin typeface="Arial"/>
              <a:ea typeface="+mn-ea"/>
            </a:endParaRPr>
          </a:p>
        </p:txBody>
      </p:sp>
    </p:spTree>
    <p:extLst>
      <p:ext uri="{BB962C8B-B14F-4D97-AF65-F5344CB8AC3E}">
        <p14:creationId xmlns:p14="http://schemas.microsoft.com/office/powerpoint/2010/main" val="3770999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C5E3F-402C-E877-5F33-06A916A644A9}"/>
              </a:ext>
            </a:extLst>
          </p:cNvPr>
          <p:cNvSpPr>
            <a:spLocks noGrp="1"/>
          </p:cNvSpPr>
          <p:nvPr>
            <p:ph type="title"/>
          </p:nvPr>
        </p:nvSpPr>
        <p:spPr/>
        <p:txBody>
          <a:bodyPr/>
          <a:lstStyle/>
          <a:p>
            <a:r>
              <a:rPr lang="fr-FR"/>
              <a:t>2.2. Lien 15-15</a:t>
            </a:r>
          </a:p>
        </p:txBody>
      </p:sp>
      <p:sp>
        <p:nvSpPr>
          <p:cNvPr id="3" name="Espace réservé du texte 2">
            <a:extLst>
              <a:ext uri="{FF2B5EF4-FFF2-40B4-BE49-F238E27FC236}">
                <a16:creationId xmlns:a16="http://schemas.microsoft.com/office/drawing/2014/main" id="{576851C2-FCF9-A10F-B609-B20EB79D11F6}"/>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81964618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S_MOD_STRANDARD_COMM EXTERNE POWERPOINT _V1.0.potx" id="{DF040941-0DE4-47FA-97E3-0398349CBB5C}" vid="{6C8C4DF5-3178-429A-A8BE-8D181916086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S_MOD_STRANDARD_COMM EXTERNE POWERPOINT _V1.0.potx" id="{DF040941-0DE4-47FA-97E3-0398349CBB5C}" vid="{6EE02706-072A-42B0-A1C0-30A774BD3A15}"/>
    </a:ext>
  </a:extLst>
</a:theme>
</file>

<file path=ppt/theme/theme3.xml><?xml version="1.0" encoding="utf-8"?>
<a:theme xmlns:a="http://schemas.openxmlformats.org/drawingml/2006/main" name="ANS_THEME STANDARD_V1.0">
  <a:themeElements>
    <a:clrScheme name="ASIP_COULEURS STANDARD_V1.0">
      <a:dk1>
        <a:sysClr val="windowText" lastClr="000000"/>
      </a:dk1>
      <a:lt1>
        <a:sysClr val="window" lastClr="FFFFFF"/>
      </a:lt1>
      <a:dk2>
        <a:srgbClr val="006AB2"/>
      </a:dk2>
      <a:lt2>
        <a:srgbClr val="C7C0BA"/>
      </a:lt2>
      <a:accent1>
        <a:srgbClr val="00A1E0"/>
      </a:accent1>
      <a:accent2>
        <a:srgbClr val="95C23D"/>
      </a:accent2>
      <a:accent3>
        <a:srgbClr val="F7D700"/>
      </a:accent3>
      <a:accent4>
        <a:srgbClr val="FF9900"/>
      </a:accent4>
      <a:accent5>
        <a:srgbClr val="E94190"/>
      </a:accent5>
      <a:accent6>
        <a:srgbClr val="B51621"/>
      </a:accent6>
      <a:hlink>
        <a:srgbClr val="00A1E0"/>
      </a:hlink>
      <a:folHlink>
        <a:srgbClr val="E2001A"/>
      </a:folHlink>
    </a:clrScheme>
    <a:fontScheme name="ASIP_POL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108000" rIns="72000" bIns="108000" rtlCol="0" anchor="ctr" anchorCtr="0">
        <a:normAutofit/>
      </a:bodyPr>
      <a:lstStyle>
        <a:defPPr algn="ctr">
          <a:defRPr sz="1500" dirty="0" err="1" smtClean="0">
            <a:solidFill>
              <a:srgbClr val="575757"/>
            </a:solidFill>
          </a:defRPr>
        </a:defPPr>
      </a:lstStyle>
    </a:txDef>
  </a:objectDefaults>
  <a:extraClrSchemeLst/>
  <a:extLst>
    <a:ext uri="{05A4C25C-085E-4340-85A3-A5531E510DB2}">
      <thm15:themeFamily xmlns:thm15="http://schemas.microsoft.com/office/thememl/2012/main" name="ANS_MOD_STANDARD_POWERPOINT_V2.0.potx" id="{D8FDDE08-2B4F-4D3E-AD7C-29C45F95A15B}" vid="{56EDC3C5-EF44-4DCF-B904-FD91458B2BB2}"/>
    </a:ext>
  </a:extLst>
</a:theme>
</file>

<file path=ppt/theme/theme4.xml><?xml version="1.0" encoding="utf-8"?>
<a:theme xmlns:a="http://schemas.openxmlformats.org/drawingml/2006/main" name="2_ANS_THEME STANDARD_V1.0">
  <a:themeElements>
    <a:clrScheme name="ASIP_COULEURS STANDARD_V1.0">
      <a:dk1>
        <a:sysClr val="windowText" lastClr="000000"/>
      </a:dk1>
      <a:lt1>
        <a:sysClr val="window" lastClr="FFFFFF"/>
      </a:lt1>
      <a:dk2>
        <a:srgbClr val="006AB2"/>
      </a:dk2>
      <a:lt2>
        <a:srgbClr val="C7C0BA"/>
      </a:lt2>
      <a:accent1>
        <a:srgbClr val="00A1E0"/>
      </a:accent1>
      <a:accent2>
        <a:srgbClr val="95C23D"/>
      </a:accent2>
      <a:accent3>
        <a:srgbClr val="F7D700"/>
      </a:accent3>
      <a:accent4>
        <a:srgbClr val="FF9900"/>
      </a:accent4>
      <a:accent5>
        <a:srgbClr val="E94190"/>
      </a:accent5>
      <a:accent6>
        <a:srgbClr val="B51621"/>
      </a:accent6>
      <a:hlink>
        <a:srgbClr val="00A1E0"/>
      </a:hlink>
      <a:folHlink>
        <a:srgbClr val="E2001A"/>
      </a:folHlink>
    </a:clrScheme>
    <a:fontScheme name="ASIP_POL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108000" rIns="72000" bIns="108000" rtlCol="0" anchor="ctr" anchorCtr="0">
        <a:normAutofit/>
      </a:bodyPr>
      <a:lstStyle>
        <a:defPPr algn="ctr">
          <a:defRPr sz="1500" dirty="0" err="1" smtClean="0">
            <a:solidFill>
              <a:srgbClr val="575757"/>
            </a:solidFill>
          </a:defRPr>
        </a:defPPr>
      </a:lstStyle>
    </a:txDef>
  </a:objectDefaults>
  <a:extraClrSchemeLst/>
  <a:extLst>
    <a:ext uri="{05A4C25C-085E-4340-85A3-A5531E510DB2}">
      <thm15:themeFamily xmlns:thm15="http://schemas.microsoft.com/office/thememl/2012/main" name="ANS_MOD_STANDARD_POWERPOINT_V2.0.potx" id="{D8FDDE08-2B4F-4D3E-AD7C-29C45F95A15B}" vid="{56EDC3C5-EF44-4DCF-B904-FD91458B2BB2}"/>
    </a:ext>
  </a:extLst>
</a:theme>
</file>

<file path=ppt/theme/theme5.xml><?xml version="1.0" encoding="utf-8"?>
<a:theme xmlns:a="http://schemas.openxmlformats.org/drawingml/2006/main" name="3_ANS_THEME STANDARD_V1.0">
  <a:themeElements>
    <a:clrScheme name="ASIP_COULEURS STANDARD_V1.0">
      <a:dk1>
        <a:sysClr val="windowText" lastClr="000000"/>
      </a:dk1>
      <a:lt1>
        <a:sysClr val="window" lastClr="FFFFFF"/>
      </a:lt1>
      <a:dk2>
        <a:srgbClr val="006AB2"/>
      </a:dk2>
      <a:lt2>
        <a:srgbClr val="C7C0BA"/>
      </a:lt2>
      <a:accent1>
        <a:srgbClr val="00A1E0"/>
      </a:accent1>
      <a:accent2>
        <a:srgbClr val="95C23D"/>
      </a:accent2>
      <a:accent3>
        <a:srgbClr val="F7D700"/>
      </a:accent3>
      <a:accent4>
        <a:srgbClr val="FF9900"/>
      </a:accent4>
      <a:accent5>
        <a:srgbClr val="E94190"/>
      </a:accent5>
      <a:accent6>
        <a:srgbClr val="B51621"/>
      </a:accent6>
      <a:hlink>
        <a:srgbClr val="00A1E0"/>
      </a:hlink>
      <a:folHlink>
        <a:srgbClr val="E2001A"/>
      </a:folHlink>
    </a:clrScheme>
    <a:fontScheme name="ASIP_POL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72000" tIns="108000" rIns="72000" bIns="108000" rtlCol="0" anchor="ctr" anchorCtr="0">
        <a:normAutofit/>
      </a:bodyPr>
      <a:lstStyle>
        <a:defPPr marL="171450" indent="-171450" algn="l">
          <a:buFont typeface="Arial" panose="020B0604020202020204" pitchFamily="34" charset="0"/>
          <a:buChar char="•"/>
          <a:defRPr sz="1100" dirty="0" smtClean="0">
            <a:solidFill>
              <a:srgbClr val="006AB2"/>
            </a:solidFill>
          </a:defRPr>
        </a:defPPr>
      </a:lstStyle>
    </a:txDef>
  </a:objectDefaults>
  <a:extraClrSchemeLst/>
  <a:extLst>
    <a:ext uri="{05A4C25C-085E-4340-85A3-A5531E510DB2}">
      <thm15:themeFamily xmlns:thm15="http://schemas.microsoft.com/office/thememl/2012/main" name="ANS_MOD_STANDARD_POWERPOINT_V2.0.potx" id="{D8FDDE08-2B4F-4D3E-AD7C-29C45F95A15B}" vid="{56EDC3C5-EF44-4DCF-B904-FD91458B2BB2}"/>
    </a:ext>
  </a:extLst>
</a:theme>
</file>

<file path=ppt/theme/theme6.xml><?xml version="1.0" encoding="utf-8"?>
<a:theme xmlns:a="http://schemas.openxmlformats.org/drawingml/2006/main" name="1_ANS_THEME STANDARD_V1.0">
  <a:themeElements>
    <a:clrScheme name="ASIP_COULEURS STANDARD_V1.0">
      <a:dk1>
        <a:sysClr val="windowText" lastClr="000000"/>
      </a:dk1>
      <a:lt1>
        <a:sysClr val="window" lastClr="FFFFFF"/>
      </a:lt1>
      <a:dk2>
        <a:srgbClr val="006AB2"/>
      </a:dk2>
      <a:lt2>
        <a:srgbClr val="C7C0BA"/>
      </a:lt2>
      <a:accent1>
        <a:srgbClr val="00A1E0"/>
      </a:accent1>
      <a:accent2>
        <a:srgbClr val="95C23D"/>
      </a:accent2>
      <a:accent3>
        <a:srgbClr val="F7D700"/>
      </a:accent3>
      <a:accent4>
        <a:srgbClr val="FF9900"/>
      </a:accent4>
      <a:accent5>
        <a:srgbClr val="E94190"/>
      </a:accent5>
      <a:accent6>
        <a:srgbClr val="B51621"/>
      </a:accent6>
      <a:hlink>
        <a:srgbClr val="00A1E0"/>
      </a:hlink>
      <a:folHlink>
        <a:srgbClr val="E2001A"/>
      </a:folHlink>
    </a:clrScheme>
    <a:fontScheme name="ASIP_POL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108000" rIns="72000" bIns="108000" rtlCol="0" anchor="ctr" anchorCtr="0">
        <a:normAutofit/>
      </a:bodyPr>
      <a:lstStyle>
        <a:defPPr algn="ctr">
          <a:defRPr sz="1500" dirty="0" err="1" smtClean="0">
            <a:solidFill>
              <a:srgbClr val="575757"/>
            </a:solidFill>
          </a:defRPr>
        </a:defPPr>
      </a:lstStyle>
    </a:txDef>
  </a:objectDefaults>
  <a:extraClrSchemeLst/>
  <a:extLst>
    <a:ext uri="{05A4C25C-085E-4340-85A3-A5531E510DB2}">
      <thm15:themeFamily xmlns:thm15="http://schemas.microsoft.com/office/thememl/2012/main" name="ANS_MOD_STANDARD_POWERPOINT_V2.0.potx" id="{D8FDDE08-2B4F-4D3E-AD7C-29C45F95A15B}" vid="{56EDC3C5-EF44-4DCF-B904-FD91458B2BB2}"/>
    </a:ext>
  </a:extLst>
</a:theme>
</file>

<file path=ppt/theme/theme7.xml><?xml version="1.0" encoding="utf-8"?>
<a:theme xmlns:a="http://schemas.openxmlformats.org/drawingml/2006/main" name="4_ANS_THEME STANDARD_V1.0">
  <a:themeElements>
    <a:clrScheme name="ASIP_COULEURS STANDARD_V1.0">
      <a:dk1>
        <a:sysClr val="windowText" lastClr="000000"/>
      </a:dk1>
      <a:lt1>
        <a:sysClr val="window" lastClr="FFFFFF"/>
      </a:lt1>
      <a:dk2>
        <a:srgbClr val="006AB2"/>
      </a:dk2>
      <a:lt2>
        <a:srgbClr val="C7C0BA"/>
      </a:lt2>
      <a:accent1>
        <a:srgbClr val="00A1E0"/>
      </a:accent1>
      <a:accent2>
        <a:srgbClr val="95C23D"/>
      </a:accent2>
      <a:accent3>
        <a:srgbClr val="F7D700"/>
      </a:accent3>
      <a:accent4>
        <a:srgbClr val="FF9900"/>
      </a:accent4>
      <a:accent5>
        <a:srgbClr val="E94190"/>
      </a:accent5>
      <a:accent6>
        <a:srgbClr val="B51621"/>
      </a:accent6>
      <a:hlink>
        <a:srgbClr val="00A1E0"/>
      </a:hlink>
      <a:folHlink>
        <a:srgbClr val="E2001A"/>
      </a:folHlink>
    </a:clrScheme>
    <a:fontScheme name="ASIP_POL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108000" rIns="72000" bIns="108000" rtlCol="0" anchor="ctr" anchorCtr="0">
        <a:normAutofit/>
      </a:bodyPr>
      <a:lstStyle>
        <a:defPPr algn="ctr">
          <a:defRPr sz="1500" dirty="0" err="1" smtClean="0">
            <a:solidFill>
              <a:srgbClr val="575757"/>
            </a:solidFill>
          </a:defRPr>
        </a:defPPr>
      </a:lstStyle>
    </a:txDef>
  </a:objectDefaults>
  <a:extraClrSchemeLst/>
  <a:extLst>
    <a:ext uri="{05A4C25C-085E-4340-85A3-A5531E510DB2}">
      <thm15:themeFamily xmlns:thm15="http://schemas.microsoft.com/office/thememl/2012/main" name="ANS_MOD_STANDARD_POWERPOINT_V2.0.potx" id="{D8FDDE08-2B4F-4D3E-AD7C-29C45F95A15B}" vid="{56EDC3C5-EF44-4DCF-B904-FD91458B2BB2}"/>
    </a:ext>
  </a:extLst>
</a:theme>
</file>

<file path=ppt/theme/theme8.xml><?xml version="1.0" encoding="utf-8"?>
<a:theme xmlns:a="http://schemas.openxmlformats.org/drawingml/2006/main" name="2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S_MOD_STRANDARD_COMM EXTERNE POWERPOINT _V1.0.potx" id="{DF040941-0DE4-47FA-97E3-0398349CBB5C}" vid="{6C8C4DF5-3178-429A-A8BE-8D1819160862}"/>
    </a:ext>
  </a:extLst>
</a:theme>
</file>

<file path=ppt/theme/theme9.xml><?xml version="1.0" encoding="utf-8"?>
<a:theme xmlns:a="http://schemas.openxmlformats.org/drawingml/2006/main" name="5_ANS_THEME STANDARD_V1.0">
  <a:themeElements>
    <a:clrScheme name="ASIP_COULEURS STANDARD_V1.0">
      <a:dk1>
        <a:sysClr val="windowText" lastClr="000000"/>
      </a:dk1>
      <a:lt1>
        <a:sysClr val="window" lastClr="FFFFFF"/>
      </a:lt1>
      <a:dk2>
        <a:srgbClr val="006AB2"/>
      </a:dk2>
      <a:lt2>
        <a:srgbClr val="C7C0BA"/>
      </a:lt2>
      <a:accent1>
        <a:srgbClr val="00A1E0"/>
      </a:accent1>
      <a:accent2>
        <a:srgbClr val="95C23D"/>
      </a:accent2>
      <a:accent3>
        <a:srgbClr val="F7D700"/>
      </a:accent3>
      <a:accent4>
        <a:srgbClr val="FF9900"/>
      </a:accent4>
      <a:accent5>
        <a:srgbClr val="E94190"/>
      </a:accent5>
      <a:accent6>
        <a:srgbClr val="B51621"/>
      </a:accent6>
      <a:hlink>
        <a:srgbClr val="00A1E0"/>
      </a:hlink>
      <a:folHlink>
        <a:srgbClr val="E2001A"/>
      </a:folHlink>
    </a:clrScheme>
    <a:fontScheme name="ASIP_POLIC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72000" tIns="108000" rIns="72000" bIns="108000" rtlCol="0" anchor="ctr" anchorCtr="0">
        <a:normAutofit/>
      </a:bodyPr>
      <a:lstStyle>
        <a:defPPr algn="ctr">
          <a:defRPr sz="1500" dirty="0" err="1" smtClean="0">
            <a:solidFill>
              <a:srgbClr val="575757"/>
            </a:solidFill>
          </a:defRPr>
        </a:defPPr>
      </a:lstStyle>
    </a:txDef>
  </a:objectDefaults>
  <a:extraClrSchemeLst/>
  <a:extLst>
    <a:ext uri="{05A4C25C-085E-4340-85A3-A5531E510DB2}">
      <thm15:themeFamily xmlns:thm15="http://schemas.microsoft.com/office/thememl/2012/main" name="ANS_MOD_STANDARD_POWERPOINT_V2.0.potx" id="{D8FDDE08-2B4F-4D3E-AD7C-29C45F95A15B}" vid="{56EDC3C5-EF44-4DCF-B904-FD91458B2BB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 Suivi de projet" ma:contentTypeID="0x010100333226B5D6902549BFE4A72F45A4400B0100E98F8C089710A74CA077FC6D601326A8" ma:contentTypeVersion="52" ma:contentTypeDescription="Type de contenu - Documentation de suivi de projet" ma:contentTypeScope="" ma:versionID="a24e46c8e369b0d0dbf292fc067594e6">
  <xsd:schema xmlns:xsd="http://www.w3.org/2001/XMLSchema" xmlns:xs="http://www.w3.org/2001/XMLSchema" xmlns:p="http://schemas.microsoft.com/office/2006/metadata/properties" xmlns:ns1="http://schemas.microsoft.com/sharepoint/v3" xmlns:ns2="f6ca01e7-bd19-41f1-999c-e032ef5104c3" xmlns:ns3="1720d4e8-2b1e-4bd1-aad5-1b4debf9b56d" targetNamespace="http://schemas.microsoft.com/office/2006/metadata/properties" ma:root="true" ma:fieldsID="4b005a03a4b86eaa0f9218a8d7ff13ee" ns1:_="" ns2:_="" ns3:_="">
    <xsd:import namespace="http://schemas.microsoft.com/sharepoint/v3"/>
    <xsd:import namespace="f6ca01e7-bd19-41f1-999c-e032ef5104c3"/>
    <xsd:import namespace="1720d4e8-2b1e-4bd1-aad5-1b4debf9b56d"/>
    <xsd:element name="properties">
      <xsd:complexType>
        <xsd:sequence>
          <xsd:element name="documentManagement">
            <xsd:complexType>
              <xsd:all>
                <xsd:element ref="ns2:TaxCatchAll" minOccurs="0"/>
                <xsd:element ref="ns2:TaxCatchAllLabel" minOccurs="0"/>
                <xsd:element ref="ns2:m312bc62cb0243b6a873cbbf4dace6b2" minOccurs="0"/>
                <xsd:element ref="ns2:p671c8df16a44846939d278d4958f62c" minOccurs="0"/>
                <xsd:element ref="ns2:b084a4cb34a444d7969136255594d2f3" minOccurs="0"/>
                <xsd:element ref="ns2:m9a76db3058146ae844db6599c9d7036" minOccurs="0"/>
                <xsd:element ref="ns2:CreateurAlfresco" minOccurs="0"/>
                <xsd:element ref="ns2:ModificateurAlfresco" minOccurs="0"/>
                <xsd:element ref="ns2:f8b6baa267c0456bbf6a8d18c49a130b" minOccurs="0"/>
                <xsd:element ref="ns2:l0a6b4600f484920bbceae0813174244" minOccurs="0"/>
                <xsd:element ref="ns2:b2804ef99be44b9e8166e80a6c2eb9f1" minOccurs="0"/>
                <xsd:element ref="ns2:eef0f6fc4ed046399a9d01fd3a7d6a6a" minOccurs="0"/>
                <xsd:element ref="ns2:Durée_x0020_d_x0027_Utilité_x0020_Administrative_x0020__x0028_DUA_x0029_" minOccurs="0"/>
                <xsd:element ref="ns2:Référence_x0020_Bon_x0020_de_x0020_Commande" minOccurs="0"/>
                <xsd:element ref="ns1:_ExtendedDescription" minOccurs="0"/>
                <xsd:element ref="ns3:MediaServiceMetadata" minOccurs="0"/>
                <xsd:element ref="ns3:MediaServiceFastMetadata" minOccurs="0"/>
                <xsd:element ref="ns3:MediaServiceDateTaken" minOccurs="0"/>
                <xsd:element ref="ns3:MediaLengthInSeconds" minOccurs="0"/>
                <xsd:element ref="ns2:SharedWithUsers" minOccurs="0"/>
                <xsd:element ref="ns2:SharedWithDetails" minOccurs="0"/>
                <xsd:element ref="ns2:Référence_x0020_Documentaire" minOccurs="0"/>
                <xsd:element ref="ns2:Chantier" minOccurs="0"/>
                <xsd:element ref="ns2:mc4aa6e782e045f6bb87dab01c971b56" minOccurs="0"/>
                <xsd:element ref="ns2:g30fb2d8061a4d40b63138f91c1a832e" minOccurs="0"/>
                <xsd:element ref="ns3:lcf76f155ced4ddcb4097134ff3c332f" minOccurs="0"/>
                <xsd:element ref="ns3:MediaServiceOCR" minOccurs="0"/>
                <xsd:element ref="ns3:MediaServiceGenerationTime" minOccurs="0"/>
                <xsd:element ref="ns3:MediaServiceEventHashCode" minOccurs="0"/>
                <xsd:element ref="ns3:MediaServiceLocation" minOccurs="0"/>
                <xsd:element ref="ns1:_ip_UnifiedCompliancePolicyProperties" minOccurs="0"/>
                <xsd:element ref="ns1:_ip_UnifiedCompliancePolicyUIAction" minOccurs="0"/>
                <xsd:element ref="ns2:Ticket_x0020_Changement" minOccurs="0"/>
                <xsd:element ref="ns2:Environnement"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ExtendedDescription" ma:index="30" nillable="true" ma:displayName="Description" ma:internalName="_ExtendedDescription">
      <xsd:simpleType>
        <xsd:restriction base="dms:Note">
          <xsd:maxLength value="255"/>
        </xsd:restriction>
      </xsd:simpleType>
    </xsd:element>
    <xsd:element name="_ip_UnifiedCompliancePolicyProperties" ma:index="49" nillable="true" ma:displayName="Propriétés de la stratégie de conformité unifiée" ma:hidden="true" ma:internalName="_ip_UnifiedCompliancePolicyProperties">
      <xsd:simpleType>
        <xsd:restriction base="dms:Note"/>
      </xsd:simpleType>
    </xsd:element>
    <xsd:element name="_ip_UnifiedCompliancePolicyUIAction" ma:index="50"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ca01e7-bd19-41f1-999c-e032ef5104c3" elementFormDefault="qualified">
    <xsd:import namespace="http://schemas.microsoft.com/office/2006/documentManagement/types"/>
    <xsd:import namespace="http://schemas.microsoft.com/office/infopath/2007/PartnerControls"/>
    <xsd:element name="TaxCatchAll" ma:index="5" nillable="true" ma:displayName="Taxonomy Catch All Column" ma:hidden="true" ma:list="{61f3ec5f-5a67-40e0-b5e0-e23b6b588f8b}" ma:internalName="TaxCatchAll" ma:showField="CatchAllData" ma:web="f6ca01e7-bd19-41f1-999c-e032ef5104c3">
      <xsd:complexType>
        <xsd:complexContent>
          <xsd:extension base="dms:MultiChoiceLookup">
            <xsd:sequence>
              <xsd:element name="Value" type="dms:Lookup" maxOccurs="unbounded" minOccurs="0" nillable="true"/>
            </xsd:sequence>
          </xsd:extension>
        </xsd:complexContent>
      </xsd:complexType>
    </xsd:element>
    <xsd:element name="TaxCatchAllLabel" ma:index="6" nillable="true" ma:displayName="Taxonomy Catch All Column1" ma:hidden="true" ma:list="{61f3ec5f-5a67-40e0-b5e0-e23b6b588f8b}" ma:internalName="TaxCatchAllLabel" ma:readOnly="true" ma:showField="CatchAllDataLabel" ma:web="f6ca01e7-bd19-41f1-999c-e032ef5104c3">
      <xsd:complexType>
        <xsd:complexContent>
          <xsd:extension base="dms:MultiChoiceLookup">
            <xsd:sequence>
              <xsd:element name="Value" type="dms:Lookup" maxOccurs="unbounded" minOccurs="0" nillable="true"/>
            </xsd:sequence>
          </xsd:extension>
        </xsd:complexContent>
      </xsd:complexType>
    </xsd:element>
    <xsd:element name="m312bc62cb0243b6a873cbbf4dace6b2" ma:index="8" nillable="true" ma:taxonomy="true" ma:internalName="m312bc62cb0243b6a873cbbf4dace6b2" ma:taxonomyFieldName="Projet" ma:displayName="Projet" ma:readOnly="false" ma:fieldId="{6312bc62-cb02-43b6-a873-cbbf4dace6b2}" ma:sspId="c4480557-28ee-4200-b705-f4b4ceb9c11a" ma:termSetId="207e172a-6847-42a8-b45e-d0bbb1e23407" ma:anchorId="00000000-0000-0000-0000-000000000000" ma:open="false" ma:isKeyword="false">
      <xsd:complexType>
        <xsd:sequence>
          <xsd:element ref="pc:Terms" minOccurs="0" maxOccurs="1"/>
        </xsd:sequence>
      </xsd:complexType>
    </xsd:element>
    <xsd:element name="p671c8df16a44846939d278d4958f62c" ma:index="12" nillable="true" ma:taxonomy="true" ma:internalName="p671c8df16a44846939d278d4958f62c" ma:taxonomyFieldName="Direction_x0020__x002F__x0020_Service" ma:displayName="Direction / Service" ma:readOnly="false" ma:fieldId="{9671c8df-16a4-4846-939d-278d4958f62c}" ma:taxonomyMulti="true" ma:sspId="c4480557-28ee-4200-b705-f4b4ceb9c11a" ma:termSetId="06452e41-1966-4633-9fe1-38f9847c7dc7" ma:anchorId="00000000-0000-0000-0000-000000000000" ma:open="false" ma:isKeyword="false">
      <xsd:complexType>
        <xsd:sequence>
          <xsd:element ref="pc:Terms" minOccurs="0" maxOccurs="1"/>
        </xsd:sequence>
      </xsd:complexType>
    </xsd:element>
    <xsd:element name="b084a4cb34a444d7969136255594d2f3" ma:index="14" nillable="true" ma:taxonomy="true" ma:internalName="b084a4cb34a444d7969136255594d2f3" ma:taxonomyFieldName="Type_x0020_de_x0020_document_x0020_ANS" ma:displayName="Type de document ANS" ma:indexed="true" ma:default="" ma:fieldId="{b084a4cb-34a4-44d7-9691-36255594d2f3}" ma:sspId="c4480557-28ee-4200-b705-f4b4ceb9c11a" ma:termSetId="1275da89-553e-403a-abbb-5d47ef289756" ma:anchorId="00000000-0000-0000-0000-000000000000" ma:open="false" ma:isKeyword="false">
      <xsd:complexType>
        <xsd:sequence>
          <xsd:element ref="pc:Terms" minOccurs="0" maxOccurs="1"/>
        </xsd:sequence>
      </xsd:complexType>
    </xsd:element>
    <xsd:element name="m9a76db3058146ae844db6599c9d7036" ma:index="16" nillable="true" ma:taxonomy="true" ma:internalName="m9a76db3058146ae844db6599c9d7036" ma:taxonomyFieldName="Classification" ma:displayName="Classification" ma:readOnly="false" ma:fieldId="{69a76db3-0581-46ae-844d-b6599c9d7036}" ma:sspId="c4480557-28ee-4200-b705-f4b4ceb9c11a" ma:termSetId="8feb0b63-8672-4f69-8e69-5df4ee99fafe" ma:anchorId="00000000-0000-0000-0000-000000000000" ma:open="false" ma:isKeyword="false">
      <xsd:complexType>
        <xsd:sequence>
          <xsd:element ref="pc:Terms" minOccurs="0" maxOccurs="1"/>
        </xsd:sequence>
      </xsd:complexType>
    </xsd:element>
    <xsd:element name="CreateurAlfresco" ma:index="18" nillable="true" ma:displayName="CreateurAlfresco" ma:default="" ma:internalName="CreateurAlfresco">
      <xsd:simpleType>
        <xsd:restriction base="dms:Text">
          <xsd:maxLength value="255"/>
        </xsd:restriction>
      </xsd:simpleType>
    </xsd:element>
    <xsd:element name="ModificateurAlfresco" ma:index="19" nillable="true" ma:displayName="ModificateurAlfresco" ma:default="" ma:internalName="ModificateurAlfresco">
      <xsd:simpleType>
        <xsd:restriction base="dms:Text">
          <xsd:maxLength value="255"/>
        </xsd:restriction>
      </xsd:simpleType>
    </xsd:element>
    <xsd:element name="f8b6baa267c0456bbf6a8d18c49a130b" ma:index="20" nillable="true" ma:taxonomy="true" ma:internalName="f8b6baa267c0456bbf6a8d18c49a130b" ma:taxonomyFieldName="Cat_x00e9_gorie_x0020_Documentaire" ma:displayName="Catégorie Documentaire" ma:readOnly="false" ma:fieldId="{f8b6baa2-67c0-456b-bf6a-8d18c49a130b}" ma:sspId="c4480557-28ee-4200-b705-f4b4ceb9c11a" ma:termSetId="5548a444-67a9-4fed-ab61-d9aae03cf8ed" ma:anchorId="00000000-0000-0000-0000-000000000000" ma:open="false" ma:isKeyword="false">
      <xsd:complexType>
        <xsd:sequence>
          <xsd:element ref="pc:Terms" minOccurs="0" maxOccurs="1"/>
        </xsd:sequence>
      </xsd:complexType>
    </xsd:element>
    <xsd:element name="l0a6b4600f484920bbceae0813174244" ma:index="22" nillable="true" ma:taxonomy="true" ma:internalName="l0a6b4600f484920bbceae0813174244" ma:taxonomyFieldName="Prestataire_x0028_s_x0029_" ma:displayName="Prestataire(s)" ma:fieldId="{50a6b460-0f48-4920-bbce-ae0813174244}" ma:taxonomyMulti="true" ma:sspId="c4480557-28ee-4200-b705-f4b4ceb9c11a" ma:termSetId="46ab08c7-aeb3-4684-9e81-fb4503d52906" ma:anchorId="00000000-0000-0000-0000-000000000000" ma:open="false" ma:isKeyword="false">
      <xsd:complexType>
        <xsd:sequence>
          <xsd:element ref="pc:Terms" minOccurs="0" maxOccurs="1"/>
        </xsd:sequence>
      </xsd:complexType>
    </xsd:element>
    <xsd:element name="b2804ef99be44b9e8166e80a6c2eb9f1" ma:index="24" nillable="true" ma:taxonomy="true" ma:internalName="b2804ef99be44b9e8166e80a6c2eb9f1" ma:taxonomyFieldName="Statut_x0020_du_x0020_document" ma:displayName="Statut du document" ma:default="" ma:fieldId="{b2804ef9-9be4-4b9e-8166-e80a6c2eb9f1}" ma:sspId="c4480557-28ee-4200-b705-f4b4ceb9c11a" ma:termSetId="57d84b5c-8637-4a53-9541-e98f138eeb73" ma:anchorId="00000000-0000-0000-0000-000000000000" ma:open="false" ma:isKeyword="false">
      <xsd:complexType>
        <xsd:sequence>
          <xsd:element ref="pc:Terms" minOccurs="0" maxOccurs="1"/>
        </xsd:sequence>
      </xsd:complexType>
    </xsd:element>
    <xsd:element name="eef0f6fc4ed046399a9d01fd3a7d6a6a" ma:index="26" nillable="true" ma:taxonomy="true" ma:internalName="eef0f6fc4ed046399a9d01fd3a7d6a6a" ma:taxonomyFieldName="Sort_x0020_Final_x0020__x0028_Archivage_x0029_1" ma:displayName="Sort Final (Archivage)" ma:indexed="true" ma:fieldId="{eef0f6fc-4ed0-4639-9a9d-01fd3a7d6a6a}" ma:sspId="c4480557-28ee-4200-b705-f4b4ceb9c11a" ma:termSetId="894a0867-9216-43ab-99c5-e7b2cbb034e6" ma:anchorId="00000000-0000-0000-0000-000000000000" ma:open="false" ma:isKeyword="false">
      <xsd:complexType>
        <xsd:sequence>
          <xsd:element ref="pc:Terms" minOccurs="0" maxOccurs="1"/>
        </xsd:sequence>
      </xsd:complexType>
    </xsd:element>
    <xsd:element name="Durée_x0020_d_x0027_Utilité_x0020_Administrative_x0020__x0028_DUA_x0029_" ma:index="28" nillable="true" ma:displayName="Durée d'Utilité Administrative (DUA)" ma:internalName="Dur_x00e9_e_x0020_d_x0027_Utilit_x00e9__x0020_Administrative_x0020__x0028_DUA_x0029_" ma:percentage="FALSE">
      <xsd:simpleType>
        <xsd:restriction base="dms:Number"/>
      </xsd:simpleType>
    </xsd:element>
    <xsd:element name="Référence_x0020_Bon_x0020_de_x0020_Commande" ma:index="29" nillable="true" ma:displayName="Référence Bon de Commande" ma:indexed="true" ma:internalName="R_x00e9_f_x00e9_rence_x0020_Bon_x0020_de_x0020_Commande">
      <xsd:simpleType>
        <xsd:restriction base="dms:Text">
          <xsd:maxLength value="255"/>
        </xsd:restriction>
      </xsd:simpleType>
    </xsd:element>
    <xsd:element name="SharedWithUsers" ma:index="3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6" nillable="true" ma:displayName="Partagé avec détails" ma:internalName="SharedWithDetails" ma:readOnly="true">
      <xsd:simpleType>
        <xsd:restriction base="dms:Note">
          <xsd:maxLength value="255"/>
        </xsd:restriction>
      </xsd:simpleType>
    </xsd:element>
    <xsd:element name="Référence_x0020_Documentaire" ma:index="37" nillable="true" ma:displayName="Référence Documentaire" ma:default="" ma:internalName="R_x00e9_f_x00e9_rence_x0020_Documentaire">
      <xsd:simpleType>
        <xsd:restriction base="dms:Text">
          <xsd:maxLength value="255"/>
        </xsd:restriction>
      </xsd:simpleType>
    </xsd:element>
    <xsd:element name="Chantier" ma:index="38" nillable="true" ma:displayName="Chantier" ma:default="" ma:internalName="Chantier">
      <xsd:simpleType>
        <xsd:restriction base="dms:Text">
          <xsd:maxLength value="255"/>
        </xsd:restriction>
      </xsd:simpleType>
    </xsd:element>
    <xsd:element name="mc4aa6e782e045f6bb87dab01c971b56" ma:index="39" nillable="true" ma:taxonomy="true" ma:internalName="mc4aa6e782e045f6bb87dab01c971b56" ma:taxonomyFieldName="Version_x0020_Applicative0" ma:displayName="Version Applicative" ma:default="" ma:fieldId="{6c4aa6e7-82e0-45f6-bb87-dab01c971b56}" ma:taxonomyMulti="true" ma:sspId="c4480557-28ee-4200-b705-f4b4ceb9c11a" ma:termSetId="3d1661bf-2cce-4a88-b69a-0a25d82a555a" ma:anchorId="00000000-0000-0000-0000-000000000000" ma:open="true" ma:isKeyword="false">
      <xsd:complexType>
        <xsd:sequence>
          <xsd:element ref="pc:Terms" minOccurs="0" maxOccurs="1"/>
        </xsd:sequence>
      </xsd:complexType>
    </xsd:element>
    <xsd:element name="g30fb2d8061a4d40b63138f91c1a832e" ma:index="41" nillable="true" ma:taxonomy="true" ma:internalName="g30fb2d8061a4d40b63138f91c1a832e" ma:taxonomyFieldName="March_x00e9_" ma:displayName="Marché" ma:readOnly="false" ma:fieldId="{030fb2d8-061a-4d40-b631-38f91c1a832e}" ma:sspId="c4480557-28ee-4200-b705-f4b4ceb9c11a" ma:termSetId="e41f313d-41ce-4da8-b34e-2b8403642257" ma:anchorId="00000000-0000-0000-0000-000000000000" ma:open="false" ma:isKeyword="false">
      <xsd:complexType>
        <xsd:sequence>
          <xsd:element ref="pc:Terms" minOccurs="0" maxOccurs="1"/>
        </xsd:sequence>
      </xsd:complexType>
    </xsd:element>
    <xsd:element name="Ticket_x0020_Changement" ma:index="51" nillable="true" ma:displayName="Ticket Changement" ma:default="" ma:internalName="Ticket_x0020_Changement">
      <xsd:simpleType>
        <xsd:restriction base="dms:Text">
          <xsd:maxLength value="255"/>
        </xsd:restriction>
      </xsd:simpleType>
    </xsd:element>
    <xsd:element name="Environnement" ma:index="52" nillable="true" ma:displayName="Environnement" ma:default="" ma:internalName="Environnement">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20d4e8-2b1e-4bd1-aad5-1b4debf9b56d" elementFormDefault="qualified">
    <xsd:import namespace="http://schemas.microsoft.com/office/2006/documentManagement/types"/>
    <xsd:import namespace="http://schemas.microsoft.com/office/infopath/2007/PartnerControls"/>
    <xsd:element name="MediaServiceMetadata" ma:index="31" nillable="true" ma:displayName="MediaServiceMetadata" ma:hidden="true" ma:internalName="MediaServiceMetadata" ma:readOnly="true">
      <xsd:simpleType>
        <xsd:restriction base="dms:Note"/>
      </xsd:simpleType>
    </xsd:element>
    <xsd:element name="MediaServiceFastMetadata" ma:index="32" nillable="true" ma:displayName="MediaServiceFastMetadata" ma:hidden="true" ma:internalName="MediaServiceFastMetadata" ma:readOnly="true">
      <xsd:simpleType>
        <xsd:restriction base="dms:Note"/>
      </xsd:simpleType>
    </xsd:element>
    <xsd:element name="MediaServiceDateTaken" ma:index="33" nillable="true" ma:displayName="MediaServiceDateTaken" ma:hidden="true" ma:internalName="MediaServiceDateTaken" ma:readOnly="true">
      <xsd:simpleType>
        <xsd:restriction base="dms:Text"/>
      </xsd:simpleType>
    </xsd:element>
    <xsd:element name="MediaLengthInSeconds" ma:index="34" nillable="true" ma:displayName="MediaLengthInSeconds" ma:hidden="true" ma:internalName="MediaLengthInSeconds" ma:readOnly="true">
      <xsd:simpleType>
        <xsd:restriction base="dms:Unknown"/>
      </xsd:simpleType>
    </xsd:element>
    <xsd:element name="lcf76f155ced4ddcb4097134ff3c332f" ma:index="44" nillable="true" ma:taxonomy="true" ma:internalName="lcf76f155ced4ddcb4097134ff3c332f" ma:taxonomyFieldName="MediaServiceImageTags" ma:displayName="Balises d’images" ma:readOnly="false" ma:fieldId="{5cf76f15-5ced-4ddc-b409-7134ff3c332f}" ma:taxonomyMulti="true" ma:sspId="c4480557-28ee-4200-b705-f4b4ceb9c11a" ma:termSetId="09814cd3-568e-fe90-9814-8d621ff8fb84" ma:anchorId="fba54fb3-c3e1-fe81-a776-ca4b69148c4d" ma:open="true" ma:isKeyword="false">
      <xsd:complexType>
        <xsd:sequence>
          <xsd:element ref="pc:Terms" minOccurs="0" maxOccurs="1"/>
        </xsd:sequence>
      </xsd:complexType>
    </xsd:element>
    <xsd:element name="MediaServiceOCR" ma:index="45" nillable="true" ma:displayName="Extracted Text" ma:internalName="MediaServiceOCR" ma:readOnly="true">
      <xsd:simpleType>
        <xsd:restriction base="dms:Note">
          <xsd:maxLength value="255"/>
        </xsd:restriction>
      </xsd:simpleType>
    </xsd:element>
    <xsd:element name="MediaServiceGenerationTime" ma:index="46" nillable="true" ma:displayName="MediaServiceGenerationTime" ma:hidden="true" ma:internalName="MediaServiceGenerationTime" ma:readOnly="true">
      <xsd:simpleType>
        <xsd:restriction base="dms:Text"/>
      </xsd:simpleType>
    </xsd:element>
    <xsd:element name="MediaServiceEventHashCode" ma:index="47" nillable="true" ma:displayName="MediaServiceEventHashCode" ma:hidden="true" ma:internalName="MediaServiceEventHashCode" ma:readOnly="true">
      <xsd:simpleType>
        <xsd:restriction base="dms:Text"/>
      </xsd:simpleType>
    </xsd:element>
    <xsd:element name="MediaServiceLocation" ma:index="48" nillable="true" ma:displayName="Location" ma:indexed="true" ma:internalName="MediaServiceLocation" ma:readOnly="true">
      <xsd:simpleType>
        <xsd:restriction base="dms:Text"/>
      </xsd:simpleType>
    </xsd:element>
    <xsd:element name="MediaServiceObjectDetectorVersions" ma:index="5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54"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Type de contenu"/>
        <xsd:element ref="dc:title" minOccurs="0" maxOccurs="1" ma:index="1"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720d4e8-2b1e-4bd1-aad5-1b4debf9b56d">
      <Terms xmlns="http://schemas.microsoft.com/office/infopath/2007/PartnerControls"/>
    </lcf76f155ced4ddcb4097134ff3c332f>
    <TaxCatchAll xmlns="f6ca01e7-bd19-41f1-999c-e032ef5104c3" xsi:nil="true"/>
    <ModificateurAlfresco xmlns="f6ca01e7-bd19-41f1-999c-e032ef5104c3" xsi:nil="true"/>
    <_ip_UnifiedCompliancePolicyUIAction xmlns="http://schemas.microsoft.com/sharepoint/v3" xsi:nil="true"/>
    <f8b6baa267c0456bbf6a8d18c49a130b xmlns="f6ca01e7-bd19-41f1-999c-e032ef5104c3">
      <Terms xmlns="http://schemas.microsoft.com/office/infopath/2007/PartnerControls"/>
    </f8b6baa267c0456bbf6a8d18c49a130b>
    <eef0f6fc4ed046399a9d01fd3a7d6a6a xmlns="f6ca01e7-bd19-41f1-999c-e032ef5104c3">
      <Terms xmlns="http://schemas.microsoft.com/office/infopath/2007/PartnerControls"/>
    </eef0f6fc4ed046399a9d01fd3a7d6a6a>
    <Référence_x0020_Bon_x0020_de_x0020_Commande xmlns="f6ca01e7-bd19-41f1-999c-e032ef5104c3" xsi:nil="true"/>
    <Référence_x0020_Documentaire xmlns="f6ca01e7-bd19-41f1-999c-e032ef5104c3" xsi:nil="true"/>
    <Chantier xmlns="f6ca01e7-bd19-41f1-999c-e032ef5104c3" xsi:nil="true"/>
    <p671c8df16a44846939d278d4958f62c xmlns="f6ca01e7-bd19-41f1-999c-e032ef5104c3">
      <Terms xmlns="http://schemas.microsoft.com/office/infopath/2007/PartnerControls"/>
    </p671c8df16a44846939d278d4958f62c>
    <Durée_x0020_d_x0027_Utilité_x0020_Administrative_x0020__x0028_DUA_x0029_ xmlns="f6ca01e7-bd19-41f1-999c-e032ef5104c3" xsi:nil="true"/>
    <Environnement xmlns="f6ca01e7-bd19-41f1-999c-e032ef5104c3" xsi:nil="true"/>
    <b2804ef99be44b9e8166e80a6c2eb9f1 xmlns="f6ca01e7-bd19-41f1-999c-e032ef5104c3">
      <Terms xmlns="http://schemas.microsoft.com/office/infopath/2007/PartnerControls"/>
    </b2804ef99be44b9e8166e80a6c2eb9f1>
    <_ExtendedDescription xmlns="http://schemas.microsoft.com/sharepoint/v3" xsi:nil="true"/>
    <mc4aa6e782e045f6bb87dab01c971b56 xmlns="f6ca01e7-bd19-41f1-999c-e032ef5104c3">
      <Terms xmlns="http://schemas.microsoft.com/office/infopath/2007/PartnerControls"/>
    </mc4aa6e782e045f6bb87dab01c971b56>
    <_ip_UnifiedCompliancePolicyProperties xmlns="http://schemas.microsoft.com/sharepoint/v3" xsi:nil="true"/>
    <m312bc62cb0243b6a873cbbf4dace6b2 xmlns="f6ca01e7-bd19-41f1-999c-e032ef5104c3">
      <Terms xmlns="http://schemas.microsoft.com/office/infopath/2007/PartnerControls"/>
    </m312bc62cb0243b6a873cbbf4dace6b2>
    <b084a4cb34a444d7969136255594d2f3 xmlns="f6ca01e7-bd19-41f1-999c-e032ef5104c3">
      <Terms xmlns="http://schemas.microsoft.com/office/infopath/2007/PartnerControls"/>
    </b084a4cb34a444d7969136255594d2f3>
    <CreateurAlfresco xmlns="f6ca01e7-bd19-41f1-999c-e032ef5104c3" xsi:nil="true"/>
    <g30fb2d8061a4d40b63138f91c1a832e xmlns="f6ca01e7-bd19-41f1-999c-e032ef5104c3">
      <Terms xmlns="http://schemas.microsoft.com/office/infopath/2007/PartnerControls"/>
    </g30fb2d8061a4d40b63138f91c1a832e>
    <m9a76db3058146ae844db6599c9d7036 xmlns="f6ca01e7-bd19-41f1-999c-e032ef5104c3">
      <Terms xmlns="http://schemas.microsoft.com/office/infopath/2007/PartnerControls"/>
    </m9a76db3058146ae844db6599c9d7036>
    <Ticket_x0020_Changement xmlns="f6ca01e7-bd19-41f1-999c-e032ef5104c3" xsi:nil="true"/>
    <l0a6b4600f484920bbceae0813174244 xmlns="f6ca01e7-bd19-41f1-999c-e032ef5104c3">
      <Terms xmlns="http://schemas.microsoft.com/office/infopath/2007/PartnerControls"/>
    </l0a6b4600f484920bbceae0813174244>
  </documentManagement>
</p:properties>
</file>

<file path=customXml/itemProps1.xml><?xml version="1.0" encoding="utf-8"?>
<ds:datastoreItem xmlns:ds="http://schemas.openxmlformats.org/officeDocument/2006/customXml" ds:itemID="{3FC4CDA0-1203-41E6-8D60-DEB7A4F80D58}">
  <ds:schemaRefs>
    <ds:schemaRef ds:uri="http://schemas.microsoft.com/sharepoint/v3/contenttype/forms"/>
  </ds:schemaRefs>
</ds:datastoreItem>
</file>

<file path=customXml/itemProps2.xml><?xml version="1.0" encoding="utf-8"?>
<ds:datastoreItem xmlns:ds="http://schemas.openxmlformats.org/officeDocument/2006/customXml" ds:itemID="{3A612758-B6EC-48D6-8F25-62EE72A648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6ca01e7-bd19-41f1-999c-e032ef5104c3"/>
    <ds:schemaRef ds:uri="1720d4e8-2b1e-4bd1-aad5-1b4debf9b5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4EA53D-641F-4C7B-970C-18148722E1D1}">
  <ds:schemaRefs>
    <ds:schemaRef ds:uri="http://schemas.microsoft.com/office/2006/documentManagement/types"/>
    <ds:schemaRef ds:uri="http://purl.org/dc/terms/"/>
    <ds:schemaRef ds:uri="1720d4e8-2b1e-4bd1-aad5-1b4debf9b56d"/>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f6ca01e7-bd19-41f1-999c-e032ef5104c3"/>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ANS_MOD_STRANDARD_COMM EXTERNE POWERPOINT _V1.0</Template>
  <TotalTime>25132</TotalTime>
  <Words>5055</Words>
  <Application>Microsoft Macintosh PowerPoint</Application>
  <PresentationFormat>Widescreen</PresentationFormat>
  <Paragraphs>888</Paragraphs>
  <Slides>46</Slides>
  <Notes>5</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46</vt:i4>
      </vt:variant>
    </vt:vector>
  </HeadingPairs>
  <TitlesOfParts>
    <vt:vector size="68" baseType="lpstr">
      <vt:lpstr>SimSun</vt:lpstr>
      <vt:lpstr>Wingdings,Sans-Serif</vt:lpstr>
      <vt:lpstr>Aptos</vt:lpstr>
      <vt:lpstr>Arial</vt:lpstr>
      <vt:lpstr>Calibri</vt:lpstr>
      <vt:lpstr>Calibri Light</vt:lpstr>
      <vt:lpstr>Courier New</vt:lpstr>
      <vt:lpstr>Geneva</vt:lpstr>
      <vt:lpstr>Helvetica Neue Light</vt:lpstr>
      <vt:lpstr>Roboto</vt:lpstr>
      <vt:lpstr>Webdings</vt:lpstr>
      <vt:lpstr>Wingdings</vt:lpstr>
      <vt:lpstr>Wingdings 3</vt:lpstr>
      <vt:lpstr>Thème Office</vt:lpstr>
      <vt:lpstr>1_Thème Office</vt:lpstr>
      <vt:lpstr>ANS_THEME STANDARD_V1.0</vt:lpstr>
      <vt:lpstr>2_ANS_THEME STANDARD_V1.0</vt:lpstr>
      <vt:lpstr>3_ANS_THEME STANDARD_V1.0</vt:lpstr>
      <vt:lpstr>1_ANS_THEME STANDARD_V1.0</vt:lpstr>
      <vt:lpstr>4_ANS_THEME STANDARD_V1.0</vt:lpstr>
      <vt:lpstr>2_Thème Office</vt:lpstr>
      <vt:lpstr>5_ANS_THEME STANDARD_V1.0</vt:lpstr>
      <vt:lpstr>GT Territoires n°2</vt:lpstr>
      <vt:lpstr>PowerPoint Presentation</vt:lpstr>
      <vt:lpstr>Déroulé du webinaire </vt:lpstr>
      <vt:lpstr>1. Présentation et statuts des travaux du Hub Santé</vt:lpstr>
      <vt:lpstr>PowerPoint Presentation</vt:lpstr>
      <vt:lpstr>PowerPoint Presentation</vt:lpstr>
      <vt:lpstr>2.1. Chantier Technique</vt:lpstr>
      <vt:lpstr>PowerPoint Presentation</vt:lpstr>
      <vt:lpstr>2.2. Lien 15-15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DSF 15-15 : v1.5 - LTS</vt:lpstr>
      <vt:lpstr>2.3. Lien 15-SMUR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 Lien 15-NexSIS</vt:lpstr>
      <vt:lpstr>PowerPoint Presentation</vt:lpstr>
      <vt:lpstr>PowerPoint Presentation</vt:lpstr>
      <vt:lpstr>PowerPoint Presentation</vt:lpstr>
      <vt:lpstr>PowerPoint Presentation</vt:lpstr>
      <vt:lpstr>PowerPoint Presentation</vt:lpstr>
      <vt:lpstr>PowerPoint Presentation</vt:lpstr>
      <vt:lpstr>3. Présentation des travaux des territoires</vt:lpstr>
      <vt:lpstr>PowerPoint Presentation</vt:lpstr>
      <vt:lpstr>PowerPoint Presentation</vt:lpstr>
      <vt:lpstr>PowerPoint Presentation</vt:lpstr>
      <vt:lpstr>PowerPoint Presentation</vt:lpstr>
      <vt:lpstr>PowerPoint Presentation</vt:lpstr>
      <vt:lpstr>4. Conclusion</vt:lpstr>
      <vt:lpstr>PowerPoint Presentation</vt:lpstr>
      <vt:lpstr>Annexes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Sarah CASTELNAU</dc:creator>
  <cp:lastModifiedBy>Romain FOUILLAND</cp:lastModifiedBy>
  <cp:revision>7</cp:revision>
  <cp:lastPrinted>2021-08-27T14:04:11Z</cp:lastPrinted>
  <dcterms:created xsi:type="dcterms:W3CDTF">2021-10-13T07:30:08Z</dcterms:created>
  <dcterms:modified xsi:type="dcterms:W3CDTF">2024-11-19T17:41:29Z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0x010100333226B5D6902549BFE4A72F45A4400B0100E98F8C089710A74CA077FC6D601326A8</vt:lpwstr>
  </property>
  <property fmtid="{D5CDD505-2E9C-101B-9397-08002B2CF9AE}" pid="3" name="Type de document ANS">
    <vt:lpwstr/>
  </property>
  <property fmtid="{D5CDD505-2E9C-101B-9397-08002B2CF9AE}" pid="4" name="Direction / Service">
    <vt:lpwstr/>
  </property>
  <property fmtid="{D5CDD505-2E9C-101B-9397-08002B2CF9AE}" pid="5" name="Version Applicative0">
    <vt:lpwstr/>
  </property>
  <property fmtid="{D5CDD505-2E9C-101B-9397-08002B2CF9AE}" pid="6" name="Catégorie Documentaire">
    <vt:lpwstr/>
  </property>
  <property fmtid="{D5CDD505-2E9C-101B-9397-08002B2CF9AE}" pid="7" name="Projet">
    <vt:lpwstr/>
  </property>
  <property fmtid="{D5CDD505-2E9C-101B-9397-08002B2CF9AE}" pid="8" name="Prestataire(s)">
    <vt:lpwstr/>
  </property>
  <property fmtid="{D5CDD505-2E9C-101B-9397-08002B2CF9AE}" pid="9" name="MediaServiceImageTags">
    <vt:lpwstr/>
  </property>
  <property fmtid="{D5CDD505-2E9C-101B-9397-08002B2CF9AE}" pid="10" name="Statut du document">
    <vt:lpwstr/>
  </property>
  <property fmtid="{D5CDD505-2E9C-101B-9397-08002B2CF9AE}" pid="11" name="Sort Final (Archivage)1">
    <vt:lpwstr/>
  </property>
  <property fmtid="{D5CDD505-2E9C-101B-9397-08002B2CF9AE}" pid="12" name="Classification">
    <vt:lpwstr/>
  </property>
  <property fmtid="{D5CDD505-2E9C-101B-9397-08002B2CF9AE}" pid="13" name="Marché">
    <vt:lpwstr/>
  </property>
  <property fmtid="{D5CDD505-2E9C-101B-9397-08002B2CF9AE}" pid="14" name="Statut_x0020_du_x0020_document">
    <vt:lpwstr/>
  </property>
  <property fmtid="{D5CDD505-2E9C-101B-9397-08002B2CF9AE}" pid="15" name="Cat_x00e9_gorie_x0020_Documentaire">
    <vt:lpwstr/>
  </property>
  <property fmtid="{D5CDD505-2E9C-101B-9397-08002B2CF9AE}" pid="16" name="March_x00e9_">
    <vt:lpwstr/>
  </property>
  <property fmtid="{D5CDD505-2E9C-101B-9397-08002B2CF9AE}" pid="17" name="Direction_x0020__x002F__x0020_Service">
    <vt:lpwstr/>
  </property>
  <property fmtid="{D5CDD505-2E9C-101B-9397-08002B2CF9AE}" pid="18" name="Type_x0020_de_x0020_document_x0020_ANS">
    <vt:lpwstr/>
  </property>
  <property fmtid="{D5CDD505-2E9C-101B-9397-08002B2CF9AE}" pid="19" name="Sort_x0020_Final_x0020__x0028_Archivage_x0029_1">
    <vt:lpwstr/>
  </property>
  <property fmtid="{D5CDD505-2E9C-101B-9397-08002B2CF9AE}" pid="20" name="Prestataire_x0028_s_x0029_">
    <vt:lpwstr/>
  </property>
  <property fmtid="{D5CDD505-2E9C-101B-9397-08002B2CF9AE}" pid="21" name="Version_x0020_Applicative0">
    <vt:lpwstr/>
  </property>
</Properties>
</file>